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248"/>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1" r:id="rId122"/>
    <p:sldId id="380" r:id="rId123"/>
    <p:sldId id="387" r:id="rId124"/>
    <p:sldId id="389" r:id="rId125"/>
    <p:sldId id="388" r:id="rId126"/>
    <p:sldId id="390" r:id="rId127"/>
    <p:sldId id="391" r:id="rId128"/>
    <p:sldId id="393" r:id="rId129"/>
    <p:sldId id="392" r:id="rId130"/>
    <p:sldId id="394" r:id="rId131"/>
    <p:sldId id="395" r:id="rId132"/>
    <p:sldId id="396" r:id="rId133"/>
    <p:sldId id="398" r:id="rId134"/>
    <p:sldId id="399" r:id="rId135"/>
    <p:sldId id="400"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4" r:id="rId149"/>
    <p:sldId id="413" r:id="rId150"/>
    <p:sldId id="415" r:id="rId151"/>
    <p:sldId id="416" r:id="rId152"/>
    <p:sldId id="428" r:id="rId153"/>
    <p:sldId id="397" r:id="rId154"/>
    <p:sldId id="425" r:id="rId155"/>
    <p:sldId id="426" r:id="rId156"/>
    <p:sldId id="427" r:id="rId157"/>
    <p:sldId id="417" r:id="rId158"/>
    <p:sldId id="418" r:id="rId159"/>
    <p:sldId id="419" r:id="rId160"/>
    <p:sldId id="420" r:id="rId161"/>
    <p:sldId id="430" r:id="rId162"/>
    <p:sldId id="429" r:id="rId163"/>
    <p:sldId id="431" r:id="rId164"/>
    <p:sldId id="432" r:id="rId165"/>
    <p:sldId id="433" r:id="rId166"/>
    <p:sldId id="421" r:id="rId167"/>
    <p:sldId id="422" r:id="rId168"/>
    <p:sldId id="434" r:id="rId169"/>
    <p:sldId id="435" r:id="rId170"/>
    <p:sldId id="436" r:id="rId171"/>
    <p:sldId id="437" r:id="rId172"/>
    <p:sldId id="438" r:id="rId173"/>
    <p:sldId id="439" r:id="rId174"/>
    <p:sldId id="440" r:id="rId175"/>
    <p:sldId id="441" r:id="rId176"/>
    <p:sldId id="442" r:id="rId177"/>
    <p:sldId id="443" r:id="rId178"/>
    <p:sldId id="444" r:id="rId179"/>
    <p:sldId id="445" r:id="rId180"/>
    <p:sldId id="446" r:id="rId181"/>
    <p:sldId id="448" r:id="rId182"/>
    <p:sldId id="447" r:id="rId183"/>
    <p:sldId id="449" r:id="rId184"/>
    <p:sldId id="450" r:id="rId185"/>
    <p:sldId id="451" r:id="rId186"/>
    <p:sldId id="452" r:id="rId187"/>
    <p:sldId id="453" r:id="rId188"/>
    <p:sldId id="454" r:id="rId189"/>
    <p:sldId id="455" r:id="rId190"/>
    <p:sldId id="456" r:id="rId191"/>
    <p:sldId id="457" r:id="rId192"/>
    <p:sldId id="459" r:id="rId193"/>
    <p:sldId id="458" r:id="rId194"/>
    <p:sldId id="460" r:id="rId195"/>
    <p:sldId id="461" r:id="rId196"/>
    <p:sldId id="463" r:id="rId197"/>
    <p:sldId id="462" r:id="rId198"/>
    <p:sldId id="464" r:id="rId199"/>
    <p:sldId id="466" r:id="rId200"/>
    <p:sldId id="465" r:id="rId201"/>
    <p:sldId id="467" r:id="rId202"/>
    <p:sldId id="468" r:id="rId203"/>
    <p:sldId id="469" r:id="rId204"/>
    <p:sldId id="477" r:id="rId205"/>
    <p:sldId id="478" r:id="rId206"/>
    <p:sldId id="479" r:id="rId207"/>
    <p:sldId id="480" r:id="rId208"/>
    <p:sldId id="481" r:id="rId209"/>
    <p:sldId id="482" r:id="rId210"/>
    <p:sldId id="470" r:id="rId211"/>
    <p:sldId id="471" r:id="rId212"/>
    <p:sldId id="473" r:id="rId213"/>
    <p:sldId id="474" r:id="rId214"/>
    <p:sldId id="472" r:id="rId215"/>
    <p:sldId id="475" r:id="rId216"/>
    <p:sldId id="483" r:id="rId217"/>
    <p:sldId id="476" r:id="rId218"/>
    <p:sldId id="423" r:id="rId219"/>
    <p:sldId id="487" r:id="rId220"/>
    <p:sldId id="484" r:id="rId221"/>
    <p:sldId id="485" r:id="rId222"/>
    <p:sldId id="486" r:id="rId223"/>
    <p:sldId id="488" r:id="rId224"/>
    <p:sldId id="491" r:id="rId225"/>
    <p:sldId id="489" r:id="rId226"/>
    <p:sldId id="492" r:id="rId227"/>
    <p:sldId id="490" r:id="rId228"/>
    <p:sldId id="495" r:id="rId229"/>
    <p:sldId id="493" r:id="rId230"/>
    <p:sldId id="496" r:id="rId231"/>
    <p:sldId id="504" r:id="rId232"/>
    <p:sldId id="505" r:id="rId233"/>
    <p:sldId id="498" r:id="rId234"/>
    <p:sldId id="497" r:id="rId235"/>
    <p:sldId id="500" r:id="rId236"/>
    <p:sldId id="499" r:id="rId237"/>
    <p:sldId id="501" r:id="rId238"/>
    <p:sldId id="502" r:id="rId239"/>
    <p:sldId id="503" r:id="rId240"/>
    <p:sldId id="506" r:id="rId241"/>
    <p:sldId id="507" r:id="rId242"/>
    <p:sldId id="508" r:id="rId243"/>
    <p:sldId id="509" r:id="rId244"/>
    <p:sldId id="510" r:id="rId245"/>
    <p:sldId id="511" r:id="rId246"/>
    <p:sldId id="512" r:id="rId247"/>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1455" autoAdjust="0"/>
  </p:normalViewPr>
  <p:slideViewPr>
    <p:cSldViewPr snapToGrid="0">
      <p:cViewPr varScale="1">
        <p:scale>
          <a:sx n="54" d="100"/>
          <a:sy n="54" d="100"/>
        </p:scale>
        <p:origin x="84" y="48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viewProps" Target="view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tableStyles" Target="tableStyle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2023/2/5</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132</a:t>
            </a:fld>
            <a:endParaRPr kumimoji="1" lang="ja-JP" altLang="en-US"/>
          </a:p>
        </p:txBody>
      </p:sp>
    </p:spTree>
    <p:extLst>
      <p:ext uri="{BB962C8B-B14F-4D97-AF65-F5344CB8AC3E}">
        <p14:creationId xmlns:p14="http://schemas.microsoft.com/office/powerpoint/2010/main" val="1420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・先ほどよりかはスパース？になってないかもしれない</a:t>
            </a:r>
            <a:endParaRPr kumimoji="1" lang="en-US" altLang="ja-JP" dirty="0"/>
          </a:p>
          <a:p>
            <a:r>
              <a:rPr kumimoji="1" lang="ja-JP" altLang="en-US" dirty="0"/>
              <a:t>・けど鮮明にはパイプの位置にある気もする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133</a:t>
            </a:fld>
            <a:endParaRPr kumimoji="1" lang="ja-JP" altLang="en-US"/>
          </a:p>
        </p:txBody>
      </p:sp>
    </p:spTree>
    <p:extLst>
      <p:ext uri="{BB962C8B-B14F-4D97-AF65-F5344CB8AC3E}">
        <p14:creationId xmlns:p14="http://schemas.microsoft.com/office/powerpoint/2010/main" val="345001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・なんかこれまだ収束途中かもしれない</a:t>
            </a:r>
            <a:endParaRPr kumimoji="1" lang="en-US" altLang="ja-JP" dirty="0"/>
          </a:p>
          <a:p>
            <a:r>
              <a:rPr kumimoji="1" lang="ja-JP" altLang="en-US" dirty="0"/>
              <a:t>・けどちょうどのタイミングで終わってしまったのがよくない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134</a:t>
            </a:fld>
            <a:endParaRPr kumimoji="1" lang="ja-JP" altLang="en-US"/>
          </a:p>
        </p:txBody>
      </p:sp>
    </p:spTree>
    <p:extLst>
      <p:ext uri="{BB962C8B-B14F-4D97-AF65-F5344CB8AC3E}">
        <p14:creationId xmlns:p14="http://schemas.microsoft.com/office/powerpoint/2010/main" val="310803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・振幅が散乱しすぎていてこれがなんなのかわかってない</a:t>
            </a:r>
            <a:endParaRPr kumimoji="1" lang="en-US" altLang="ja-JP" dirty="0"/>
          </a:p>
          <a:p>
            <a:r>
              <a:rPr kumimoji="1" lang="ja-JP" altLang="en-US" dirty="0"/>
              <a:t>・どちらかというと位相情報を考慮したほうがいい説</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135</a:t>
            </a:fld>
            <a:endParaRPr kumimoji="1" lang="ja-JP" altLang="en-US"/>
          </a:p>
        </p:txBody>
      </p:sp>
    </p:spTree>
    <p:extLst>
      <p:ext uri="{BB962C8B-B14F-4D97-AF65-F5344CB8AC3E}">
        <p14:creationId xmlns:p14="http://schemas.microsoft.com/office/powerpoint/2010/main" val="1441166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・正直振幅よりも位相のほうが見やすい</a:t>
            </a:r>
            <a:endParaRPr kumimoji="1" lang="en-US" altLang="ja-JP" dirty="0"/>
          </a:p>
          <a:p>
            <a:r>
              <a:rPr kumimoji="1" lang="ja-JP" altLang="en-US" dirty="0"/>
              <a:t>・位相のみについてもプロットしてみる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138</a:t>
            </a:fld>
            <a:endParaRPr kumimoji="1" lang="ja-JP" altLang="en-US"/>
          </a:p>
        </p:txBody>
      </p:sp>
    </p:spTree>
    <p:extLst>
      <p:ext uri="{BB962C8B-B14F-4D97-AF65-F5344CB8AC3E}">
        <p14:creationId xmlns:p14="http://schemas.microsoft.com/office/powerpoint/2010/main" val="1109090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字型以外にもパイプにも法則として当てはまっててよかった</a:t>
            </a:r>
            <a:endParaRPr kumimoji="1" lang="en-US" altLang="ja-JP" dirty="0"/>
          </a:p>
          <a:p>
            <a:r>
              <a:rPr kumimoji="1" lang="ja-JP" altLang="en-US" dirty="0"/>
              <a:t>・正直かなり安心した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139</a:t>
            </a:fld>
            <a:endParaRPr kumimoji="1" lang="ja-JP" altLang="en-US"/>
          </a:p>
        </p:txBody>
      </p:sp>
    </p:spTree>
    <p:extLst>
      <p:ext uri="{BB962C8B-B14F-4D97-AF65-F5344CB8AC3E}">
        <p14:creationId xmlns:p14="http://schemas.microsoft.com/office/powerpoint/2010/main" val="114066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・これも相当うまくいったのではないか</a:t>
            </a:r>
            <a:endParaRPr kumimoji="1" lang="en-US" altLang="ja-JP" dirty="0"/>
          </a:p>
          <a:p>
            <a:r>
              <a:rPr kumimoji="1" lang="ja-JP" altLang="en-US" dirty="0"/>
              <a:t>・どうやら</a:t>
            </a:r>
            <a:r>
              <a:rPr kumimoji="1" lang="en-US" altLang="ja-JP" dirty="0"/>
              <a:t>HV,VH</a:t>
            </a:r>
            <a:r>
              <a:rPr kumimoji="1" lang="ja-JP" altLang="en-US" dirty="0"/>
              <a:t>に関しては円偏波になったりすることもありそれについても考える必要がありそう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140</a:t>
            </a:fld>
            <a:endParaRPr kumimoji="1" lang="ja-JP" altLang="en-US"/>
          </a:p>
        </p:txBody>
      </p:sp>
    </p:spTree>
    <p:extLst>
      <p:ext uri="{BB962C8B-B14F-4D97-AF65-F5344CB8AC3E}">
        <p14:creationId xmlns:p14="http://schemas.microsoft.com/office/powerpoint/2010/main" val="102948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・正直こっちもうまくいってよかった</a:t>
            </a:r>
            <a:endParaRPr kumimoji="1" lang="en-US" altLang="ja-JP" dirty="0"/>
          </a:p>
          <a:p>
            <a:r>
              <a:rPr kumimoji="1" lang="ja-JP" altLang="en-US" dirty="0"/>
              <a:t>・特に</a:t>
            </a:r>
            <a:r>
              <a:rPr kumimoji="1" lang="en-US" altLang="ja-JP" dirty="0"/>
              <a:t>HV,VH</a:t>
            </a:r>
            <a:r>
              <a:rPr kumimoji="1" lang="ja-JP" altLang="en-US" dirty="0"/>
              <a:t>についての知見が深まったし、実際に</a:t>
            </a:r>
            <a:r>
              <a:rPr kumimoji="1" lang="en-US" altLang="ja-JP" dirty="0"/>
              <a:t>VV</a:t>
            </a:r>
            <a:r>
              <a:rPr kumimoji="1" lang="ja-JP" altLang="en-US" dirty="0"/>
              <a:t>は同方向なのでここまで明瞭に表れるのかと思った。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141</a:t>
            </a:fld>
            <a:endParaRPr kumimoji="1" lang="ja-JP" altLang="en-US"/>
          </a:p>
        </p:txBody>
      </p:sp>
    </p:spTree>
    <p:extLst>
      <p:ext uri="{BB962C8B-B14F-4D97-AF65-F5344CB8AC3E}">
        <p14:creationId xmlns:p14="http://schemas.microsoft.com/office/powerpoint/2010/main" val="2828347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a:t>
            </a:r>
            <a:r>
              <a:rPr kumimoji="1" lang="en-US" altLang="ja-JP" dirty="0" err="1"/>
              <a:t>gradient_descent</a:t>
            </a:r>
            <a:r>
              <a:rPr kumimoji="1" lang="ja-JP" altLang="en-US" dirty="0"/>
              <a:t>を試しそれぞれの結果を比較する</a:t>
            </a:r>
            <a:endParaRPr kumimoji="1" lang="en-US" altLang="ja-JP" dirty="0"/>
          </a:p>
          <a:p>
            <a:r>
              <a:rPr kumimoji="1" lang="ja-JP" altLang="en-US" dirty="0"/>
              <a:t>・</a:t>
            </a:r>
            <a:r>
              <a:rPr kumimoji="1" lang="en-US" altLang="ja-JP" dirty="0"/>
              <a:t>window=5</a:t>
            </a:r>
          </a:p>
          <a:p>
            <a:r>
              <a:rPr kumimoji="1" lang="ja-JP" altLang="en-US" dirty="0"/>
              <a:t>・サンプル数は</a:t>
            </a:r>
            <a:r>
              <a:rPr kumimoji="1" lang="en-US" altLang="ja-JP" dirty="0"/>
              <a:t>1/5</a:t>
            </a:r>
            <a:r>
              <a:rPr kumimoji="1" lang="ja-JP" altLang="en-US" dirty="0"/>
              <a:t>で行う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142</a:t>
            </a:fld>
            <a:endParaRPr kumimoji="1" lang="ja-JP" altLang="en-US"/>
          </a:p>
        </p:txBody>
      </p:sp>
    </p:spTree>
    <p:extLst>
      <p:ext uri="{BB962C8B-B14F-4D97-AF65-F5344CB8AC3E}">
        <p14:creationId xmlns:p14="http://schemas.microsoft.com/office/powerpoint/2010/main" val="2153892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・周辺にあるプールの隅に引きずられた模様</a:t>
            </a:r>
            <a:endParaRPr kumimoji="1" lang="en-US" altLang="ja-JP" dirty="0"/>
          </a:p>
          <a:p>
            <a:r>
              <a:rPr kumimoji="1" lang="ja-JP" altLang="en-US" dirty="0"/>
              <a:t>・収束もしている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143</a:t>
            </a:fld>
            <a:endParaRPr kumimoji="1" lang="ja-JP" altLang="en-US"/>
          </a:p>
        </p:txBody>
      </p:sp>
    </p:spTree>
    <p:extLst>
      <p:ext uri="{BB962C8B-B14F-4D97-AF65-F5344CB8AC3E}">
        <p14:creationId xmlns:p14="http://schemas.microsoft.com/office/powerpoint/2010/main" val="54098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121</a:t>
            </a:fld>
            <a:endParaRPr kumimoji="1" lang="ja-JP" altLang="en-US"/>
          </a:p>
        </p:txBody>
      </p:sp>
    </p:spTree>
    <p:extLst>
      <p:ext uri="{BB962C8B-B14F-4D97-AF65-F5344CB8AC3E}">
        <p14:creationId xmlns:p14="http://schemas.microsoft.com/office/powerpoint/2010/main" val="3277986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・実行時間は</a:t>
            </a:r>
            <a:r>
              <a:rPr kumimoji="1" lang="en-US" altLang="ja-JP" dirty="0"/>
              <a:t>40</a:t>
            </a:r>
            <a:r>
              <a:rPr kumimoji="1" lang="ja-JP" altLang="en-US" dirty="0"/>
              <a:t>分前後</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144</a:t>
            </a:fld>
            <a:endParaRPr kumimoji="1" lang="ja-JP" altLang="en-US"/>
          </a:p>
        </p:txBody>
      </p:sp>
    </p:spTree>
    <p:extLst>
      <p:ext uri="{BB962C8B-B14F-4D97-AF65-F5344CB8AC3E}">
        <p14:creationId xmlns:p14="http://schemas.microsoft.com/office/powerpoint/2010/main" val="2220180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5×5=2.5cm</a:t>
            </a:r>
          </a:p>
          <a:p>
            <a:r>
              <a:rPr kumimoji="1" lang="ja-JP" altLang="en-US" dirty="0"/>
              <a:t>→</a:t>
            </a:r>
            <a:r>
              <a:rPr kumimoji="1" lang="en-US" altLang="ja-JP" dirty="0"/>
              <a:t>5×5×2=5.0cm</a:t>
            </a:r>
          </a:p>
          <a:p>
            <a:r>
              <a:rPr kumimoji="1" lang="ja-JP" altLang="en-US" dirty="0"/>
              <a:t>にした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145</a:t>
            </a:fld>
            <a:endParaRPr kumimoji="1" lang="ja-JP" altLang="en-US"/>
          </a:p>
        </p:txBody>
      </p:sp>
    </p:spTree>
    <p:extLst>
      <p:ext uri="{BB962C8B-B14F-4D97-AF65-F5344CB8AC3E}">
        <p14:creationId xmlns:p14="http://schemas.microsoft.com/office/powerpoint/2010/main" val="1777916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・もしかしてうまくいってる？？</a:t>
            </a:r>
            <a:endParaRPr kumimoji="1" lang="en-US" altLang="ja-JP" dirty="0"/>
          </a:p>
          <a:p>
            <a:r>
              <a:rPr kumimoji="1" lang="ja-JP" altLang="en-US" dirty="0"/>
              <a:t>→よりパイプ付近に移動するようになった</a:t>
            </a:r>
            <a:endParaRPr kumimoji="1" lang="en-US" altLang="ja-JP" dirty="0"/>
          </a:p>
          <a:p>
            <a:r>
              <a:rPr kumimoji="1" lang="ja-JP" altLang="en-US" dirty="0"/>
              <a:t>・少なくとも隅には存在していない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146</a:t>
            </a:fld>
            <a:endParaRPr kumimoji="1" lang="ja-JP" altLang="en-US"/>
          </a:p>
        </p:txBody>
      </p:sp>
    </p:spTree>
    <p:extLst>
      <p:ext uri="{BB962C8B-B14F-4D97-AF65-F5344CB8AC3E}">
        <p14:creationId xmlns:p14="http://schemas.microsoft.com/office/powerpoint/2010/main" val="424355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・時間はさすがに長くなったぽい</a:t>
            </a:r>
            <a:endParaRPr kumimoji="1" lang="en-US" altLang="ja-JP" dirty="0"/>
          </a:p>
          <a:p>
            <a:r>
              <a:rPr kumimoji="1" lang="ja-JP" altLang="en-US" dirty="0"/>
              <a:t>・こちらも収束はしているが、、</a:t>
            </a:r>
            <a:endParaRPr kumimoji="1" lang="en-US" altLang="ja-JP" dirty="0"/>
          </a:p>
          <a:p>
            <a:r>
              <a:rPr kumimoji="1" lang="ja-JP" altLang="en-US" dirty="0"/>
              <a:t>・あまり結果としては芳しくない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147</a:t>
            </a:fld>
            <a:endParaRPr kumimoji="1" lang="ja-JP" altLang="en-US"/>
          </a:p>
        </p:txBody>
      </p:sp>
    </p:spTree>
    <p:extLst>
      <p:ext uri="{BB962C8B-B14F-4D97-AF65-F5344CB8AC3E}">
        <p14:creationId xmlns:p14="http://schemas.microsoft.com/office/powerpoint/2010/main" val="1512365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152</a:t>
            </a:fld>
            <a:endParaRPr kumimoji="1" lang="ja-JP" altLang="en-US"/>
          </a:p>
        </p:txBody>
      </p:sp>
    </p:spTree>
    <p:extLst>
      <p:ext uri="{BB962C8B-B14F-4D97-AF65-F5344CB8AC3E}">
        <p14:creationId xmlns:p14="http://schemas.microsoft.com/office/powerpoint/2010/main" val="1388528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153</a:t>
            </a:fld>
            <a:endParaRPr kumimoji="1" lang="ja-JP" altLang="en-US"/>
          </a:p>
        </p:txBody>
      </p:sp>
    </p:spTree>
    <p:extLst>
      <p:ext uri="{BB962C8B-B14F-4D97-AF65-F5344CB8AC3E}">
        <p14:creationId xmlns:p14="http://schemas.microsoft.com/office/powerpoint/2010/main" val="2025806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・従来手法のほうがよりスペース度が高い？</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154</a:t>
            </a:fld>
            <a:endParaRPr kumimoji="1" lang="ja-JP" altLang="en-US"/>
          </a:p>
        </p:txBody>
      </p:sp>
    </p:spTree>
    <p:extLst>
      <p:ext uri="{BB962C8B-B14F-4D97-AF65-F5344CB8AC3E}">
        <p14:creationId xmlns:p14="http://schemas.microsoft.com/office/powerpoint/2010/main" val="1592138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・これもかなりの精度で測定できているのではないか</a:t>
            </a:r>
            <a:endParaRPr kumimoji="1" lang="en-US" altLang="ja-JP" dirty="0"/>
          </a:p>
          <a:p>
            <a:r>
              <a:rPr kumimoji="1" lang="ja-JP" altLang="en-US" dirty="0"/>
              <a:t>・明確にパイプの位置を探すことができている</a:t>
            </a:r>
            <a:endParaRPr kumimoji="1" lang="en-US" altLang="ja-JP" dirty="0"/>
          </a:p>
          <a:p>
            <a:r>
              <a:rPr kumimoji="1" lang="ja-JP" altLang="en-US" dirty="0"/>
              <a:t>・従来の手法に比べるとよりスパースになっている？</a:t>
            </a:r>
            <a:endParaRPr kumimoji="1" lang="en-US" altLang="ja-JP" dirty="0"/>
          </a:p>
          <a:p>
            <a:r>
              <a:rPr kumimoji="1" lang="ja-JP" altLang="en-US" dirty="0"/>
              <a:t>・こっちはパイプ自体の反応自体も乏しいのではないか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156</a:t>
            </a:fld>
            <a:endParaRPr kumimoji="1" lang="ja-JP" altLang="en-US"/>
          </a:p>
        </p:txBody>
      </p:sp>
    </p:spTree>
    <p:extLst>
      <p:ext uri="{BB962C8B-B14F-4D97-AF65-F5344CB8AC3E}">
        <p14:creationId xmlns:p14="http://schemas.microsoft.com/office/powerpoint/2010/main" val="191149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・こっちもいい結果なのでは</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157</a:t>
            </a:fld>
            <a:endParaRPr kumimoji="1" lang="ja-JP" altLang="en-US"/>
          </a:p>
        </p:txBody>
      </p:sp>
    </p:spTree>
    <p:extLst>
      <p:ext uri="{BB962C8B-B14F-4D97-AF65-F5344CB8AC3E}">
        <p14:creationId xmlns:p14="http://schemas.microsoft.com/office/powerpoint/2010/main" val="85021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161</a:t>
            </a:fld>
            <a:endParaRPr kumimoji="1" lang="ja-JP" altLang="en-US"/>
          </a:p>
        </p:txBody>
      </p:sp>
    </p:spTree>
    <p:extLst>
      <p:ext uri="{BB962C8B-B14F-4D97-AF65-F5344CB8AC3E}">
        <p14:creationId xmlns:p14="http://schemas.microsoft.com/office/powerpoint/2010/main" val="325639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・周波数帯域を高くしないほうがうまくいった</a:t>
            </a:r>
            <a:endParaRPr kumimoji="1" lang="en-US" altLang="ja-JP" dirty="0"/>
          </a:p>
          <a:p>
            <a:r>
              <a:rPr kumimoji="1" lang="ja-JP" altLang="en-US" dirty="0"/>
              <a:t>・パイプの半径を考えると正直よくわからん</a:t>
            </a:r>
            <a:endParaRPr kumimoji="1" lang="en-US" altLang="ja-JP" dirty="0"/>
          </a:p>
          <a:p>
            <a:r>
              <a:rPr kumimoji="1" lang="ja-JP" altLang="en-US" dirty="0"/>
              <a:t>・何通りか試してみて一番うまくいきそうな帯域幅を選びたい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123</a:t>
            </a:fld>
            <a:endParaRPr kumimoji="1" lang="ja-JP" altLang="en-US"/>
          </a:p>
        </p:txBody>
      </p:sp>
    </p:spTree>
    <p:extLst>
      <p:ext uri="{BB962C8B-B14F-4D97-AF65-F5344CB8AC3E}">
        <p14:creationId xmlns:p14="http://schemas.microsoft.com/office/powerpoint/2010/main" val="3598752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・こっちもうまくいった気がする</a:t>
            </a:r>
            <a:endParaRPr kumimoji="1" lang="en-US" altLang="ja-JP" dirty="0"/>
          </a:p>
          <a:p>
            <a:r>
              <a:rPr kumimoji="1" lang="ja-JP" altLang="en-US" dirty="0"/>
              <a:t>・よりスパース度は大きいのか？</a:t>
            </a:r>
            <a:endParaRPr kumimoji="1" lang="en-US" altLang="ja-JP" dirty="0"/>
          </a:p>
          <a:p>
            <a:r>
              <a:rPr kumimoji="1" lang="ja-JP" altLang="en-US" dirty="0"/>
              <a:t>・パイプの反応が消せているのがよい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163</a:t>
            </a:fld>
            <a:endParaRPr kumimoji="1" lang="ja-JP" altLang="en-US"/>
          </a:p>
        </p:txBody>
      </p:sp>
    </p:spTree>
    <p:extLst>
      <p:ext uri="{BB962C8B-B14F-4D97-AF65-F5344CB8AC3E}">
        <p14:creationId xmlns:p14="http://schemas.microsoft.com/office/powerpoint/2010/main" val="451436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・最初振動し気味だが収束はしていそう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164</a:t>
            </a:fld>
            <a:endParaRPr kumimoji="1" lang="ja-JP" altLang="en-US"/>
          </a:p>
        </p:txBody>
      </p:sp>
    </p:spTree>
    <p:extLst>
      <p:ext uri="{BB962C8B-B14F-4D97-AF65-F5344CB8AC3E}">
        <p14:creationId xmlns:p14="http://schemas.microsoft.com/office/powerpoint/2010/main" val="2363418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166</a:t>
            </a:fld>
            <a:endParaRPr kumimoji="1" lang="ja-JP" altLang="en-US"/>
          </a:p>
        </p:txBody>
      </p:sp>
    </p:spTree>
    <p:extLst>
      <p:ext uri="{BB962C8B-B14F-4D97-AF65-F5344CB8AC3E}">
        <p14:creationId xmlns:p14="http://schemas.microsoft.com/office/powerpoint/2010/main" val="713567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・プロット</a:t>
            </a:r>
            <a:r>
              <a:rPr kumimoji="1" lang="en-US" altLang="ja-JP" dirty="0"/>
              <a:t>order</a:t>
            </a:r>
          </a:p>
          <a:p>
            <a:r>
              <a:rPr kumimoji="1" lang="ja-JP" altLang="en-US" dirty="0"/>
              <a:t>→実際には</a:t>
            </a:r>
            <a:r>
              <a:rPr kumimoji="1" lang="en-US" altLang="ja-JP" dirty="0"/>
              <a:t>z</a:t>
            </a:r>
            <a:r>
              <a:rPr kumimoji="1" lang="ja-JP" altLang="en-US" dirty="0"/>
              <a:t>軸上にも配慮してプロットしている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178</a:t>
            </a:fld>
            <a:endParaRPr kumimoji="1" lang="ja-JP" altLang="en-US"/>
          </a:p>
        </p:txBody>
      </p:sp>
    </p:spTree>
    <p:extLst>
      <p:ext uri="{BB962C8B-B14F-4D97-AF65-F5344CB8AC3E}">
        <p14:creationId xmlns:p14="http://schemas.microsoft.com/office/powerpoint/2010/main" val="200331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・時間軸上に逆フーリエ変換かましてからプロットさせた結果</a:t>
            </a:r>
            <a:endParaRPr kumimoji="1" lang="en-US" altLang="ja-JP" dirty="0"/>
          </a:p>
          <a:p>
            <a:r>
              <a:rPr kumimoji="1" lang="ja-JP" altLang="en-US" dirty="0"/>
              <a:t>・正直過去一でうまくいった気がするが、</a:t>
            </a:r>
            <a:endParaRPr kumimoji="1" lang="en-US" altLang="ja-JP" dirty="0"/>
          </a:p>
          <a:p>
            <a:r>
              <a:rPr kumimoji="1" lang="ja-JP" altLang="en-US" dirty="0"/>
              <a:t>・逆フーリエ変換をしたときの謎の渦巻きの理由がわかってない</a:t>
            </a:r>
            <a:endParaRPr kumimoji="1" lang="en-US" altLang="ja-JP" dirty="0"/>
          </a:p>
          <a:p>
            <a:r>
              <a:rPr kumimoji="1" lang="ja-JP" altLang="en-US" dirty="0"/>
              <a:t>・</a:t>
            </a:r>
            <a:r>
              <a:rPr kumimoji="1" lang="en-US" altLang="ja-JP" dirty="0"/>
              <a:t>z</a:t>
            </a:r>
            <a:r>
              <a:rPr kumimoji="1" lang="ja-JP" altLang="en-US" dirty="0"/>
              <a:t>軸上の位置も踏まえてプロットも行っている</a:t>
            </a:r>
            <a:endParaRPr kumimoji="1" lang="en-US" altLang="ja-JP" dirty="0"/>
          </a:p>
          <a:p>
            <a:endParaRPr kumimoji="1" lang="en-US" altLang="ja-JP" dirty="0"/>
          </a:p>
          <a:p>
            <a:r>
              <a:rPr kumimoji="1" lang="ja-JP" altLang="en-US" dirty="0"/>
              <a:t>・振幅にも合わせてプロットしたほうがいい説</a:t>
            </a:r>
            <a:endParaRPr kumimoji="1" lang="en-US" altLang="ja-JP" dirty="0"/>
          </a:p>
          <a:p>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179</a:t>
            </a:fld>
            <a:endParaRPr kumimoji="1" lang="ja-JP" altLang="en-US"/>
          </a:p>
        </p:txBody>
      </p:sp>
    </p:spTree>
    <p:extLst>
      <p:ext uri="{BB962C8B-B14F-4D97-AF65-F5344CB8AC3E}">
        <p14:creationId xmlns:p14="http://schemas.microsoft.com/office/powerpoint/2010/main" val="3028191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・全然違うところが反応している</a:t>
            </a:r>
            <a:endParaRPr kumimoji="1" lang="en-US" altLang="ja-JP" dirty="0"/>
          </a:p>
          <a:p>
            <a:r>
              <a:rPr kumimoji="1" lang="ja-JP" altLang="en-US" dirty="0"/>
              <a:t>・不思議やな</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181</a:t>
            </a:fld>
            <a:endParaRPr kumimoji="1" lang="ja-JP" altLang="en-US"/>
          </a:p>
        </p:txBody>
      </p:sp>
    </p:spTree>
    <p:extLst>
      <p:ext uri="{BB962C8B-B14F-4D97-AF65-F5344CB8AC3E}">
        <p14:creationId xmlns:p14="http://schemas.microsoft.com/office/powerpoint/2010/main" val="654498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a:t>
            </a:r>
            <a:r>
              <a:rPr kumimoji="1" lang="en-US" altLang="ja-JP" dirty="0"/>
              <a:t>alpha</a:t>
            </a:r>
            <a:r>
              <a:rPr kumimoji="1" lang="ja-JP" altLang="en-US" dirty="0"/>
              <a:t>は収束しているようには見える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182</a:t>
            </a:fld>
            <a:endParaRPr kumimoji="1" lang="ja-JP" altLang="en-US"/>
          </a:p>
        </p:txBody>
      </p:sp>
    </p:spTree>
    <p:extLst>
      <p:ext uri="{BB962C8B-B14F-4D97-AF65-F5344CB8AC3E}">
        <p14:creationId xmlns:p14="http://schemas.microsoft.com/office/powerpoint/2010/main" val="830420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・なんかよくわかんない端のほうに反応してしまっている</a:t>
            </a:r>
            <a:endParaRPr kumimoji="1" lang="en-US" altLang="ja-JP" dirty="0"/>
          </a:p>
          <a:p>
            <a:r>
              <a:rPr kumimoji="1" lang="ja-JP" altLang="en-US" dirty="0"/>
              <a:t>・これはなんなん</a:t>
            </a:r>
            <a:endParaRPr kumimoji="1" lang="en-US" altLang="ja-JP" dirty="0"/>
          </a:p>
          <a:p>
            <a:r>
              <a:rPr kumimoji="1" lang="ja-JP" altLang="en-US" dirty="0"/>
              <a:t>・解像度が下がっていることが原因なのではないか</a:t>
            </a:r>
            <a:endParaRPr kumimoji="1" lang="en-US" altLang="ja-JP" dirty="0"/>
          </a:p>
          <a:p>
            <a:r>
              <a:rPr kumimoji="1" lang="ja-JP" altLang="en-US" dirty="0"/>
              <a:t>・</a:t>
            </a:r>
            <a:r>
              <a:rPr kumimoji="1" lang="en-US" altLang="ja-JP" dirty="0" err="1"/>
              <a:t>Nfft</a:t>
            </a:r>
            <a:r>
              <a:rPr kumimoji="1" lang="en-US" altLang="ja-JP" dirty="0"/>
              <a:t>=201</a:t>
            </a:r>
            <a:r>
              <a:rPr kumimoji="1" lang="ja-JP" altLang="en-US" dirty="0"/>
              <a:t>でやっているせい？</a:t>
            </a:r>
            <a:endParaRPr kumimoji="1" lang="en-US" altLang="ja-JP" dirty="0"/>
          </a:p>
          <a:p>
            <a:r>
              <a:rPr kumimoji="1" lang="ja-JP" altLang="en-US" dirty="0"/>
              <a:t>：考えてみたらいらない情報がかなり多いので結論として無駄情報になっている説はかなりありそう</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183</a:t>
            </a:fld>
            <a:endParaRPr kumimoji="1" lang="ja-JP" altLang="en-US"/>
          </a:p>
        </p:txBody>
      </p:sp>
    </p:spTree>
    <p:extLst>
      <p:ext uri="{BB962C8B-B14F-4D97-AF65-F5344CB8AC3E}">
        <p14:creationId xmlns:p14="http://schemas.microsoft.com/office/powerpoint/2010/main" val="2304329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・位置によって区切ったやつ</a:t>
            </a:r>
            <a:endParaRPr kumimoji="1" lang="en-US" altLang="ja-JP" dirty="0"/>
          </a:p>
          <a:p>
            <a:r>
              <a:rPr kumimoji="1" lang="ja-JP" altLang="en-US" dirty="0"/>
              <a:t>・やはり場所によって関係はありそう</a:t>
            </a:r>
            <a:endParaRPr kumimoji="1" lang="en-US" altLang="ja-JP" dirty="0"/>
          </a:p>
          <a:p>
            <a:r>
              <a:rPr kumimoji="1" lang="ja-JP" altLang="en-US" dirty="0"/>
              <a:t>・</a:t>
            </a:r>
            <a:r>
              <a:rPr kumimoji="1" lang="en-US" altLang="ja-JP" dirty="0"/>
              <a:t>0.2-0.4</a:t>
            </a:r>
            <a:r>
              <a:rPr kumimoji="1" lang="ja-JP" altLang="en-US" dirty="0"/>
              <a:t>のはず</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184</a:t>
            </a:fld>
            <a:endParaRPr kumimoji="1" lang="ja-JP" altLang="en-US"/>
          </a:p>
        </p:txBody>
      </p:sp>
    </p:spTree>
    <p:extLst>
      <p:ext uri="{BB962C8B-B14F-4D97-AF65-F5344CB8AC3E}">
        <p14:creationId xmlns:p14="http://schemas.microsoft.com/office/powerpoint/2010/main" val="203672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・だいぶ分離できたように思う</a:t>
            </a:r>
            <a:endParaRPr kumimoji="1" lang="en-US" altLang="ja-JP" dirty="0"/>
          </a:p>
          <a:p>
            <a:r>
              <a:rPr kumimoji="1" lang="ja-JP" altLang="en-US" dirty="0"/>
              <a:t>・</a:t>
            </a:r>
            <a:r>
              <a:rPr kumimoji="1" lang="en-US" altLang="ja-JP" dirty="0"/>
              <a:t>(1,0,0),(-1,0,0)</a:t>
            </a:r>
            <a:r>
              <a:rPr kumimoji="1" lang="ja-JP" altLang="en-US" dirty="0"/>
              <a:t>のどちらも反応あるのは斜めだからと思われる</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185</a:t>
            </a:fld>
            <a:endParaRPr kumimoji="1" lang="ja-JP" altLang="en-US"/>
          </a:p>
        </p:txBody>
      </p:sp>
    </p:spTree>
    <p:extLst>
      <p:ext uri="{BB962C8B-B14F-4D97-AF65-F5344CB8AC3E}">
        <p14:creationId xmlns:p14="http://schemas.microsoft.com/office/powerpoint/2010/main" val="403568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・位相に関しても同様</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124</a:t>
            </a:fld>
            <a:endParaRPr kumimoji="1" lang="ja-JP" altLang="en-US"/>
          </a:p>
        </p:txBody>
      </p:sp>
    </p:spTree>
    <p:extLst>
      <p:ext uri="{BB962C8B-B14F-4D97-AF65-F5344CB8AC3E}">
        <p14:creationId xmlns:p14="http://schemas.microsoft.com/office/powerpoint/2010/main" val="338241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・これが面白い</a:t>
            </a:r>
            <a:endParaRPr kumimoji="1" lang="en-US" altLang="ja-JP" dirty="0"/>
          </a:p>
          <a:p>
            <a:r>
              <a:rPr kumimoji="1" lang="ja-JP" altLang="en-US" dirty="0"/>
              <a:t>・斜めなので散乱の仕方がぐるぐるすると思われる</a:t>
            </a:r>
            <a:endParaRPr kumimoji="1" lang="en-US" altLang="ja-JP" dirty="0"/>
          </a:p>
          <a:p>
            <a:r>
              <a:rPr kumimoji="1" lang="ja-JP" altLang="en-US" dirty="0"/>
              <a:t>・反応の差で傾きが出せるかもしれない？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186</a:t>
            </a:fld>
            <a:endParaRPr kumimoji="1" lang="ja-JP" altLang="en-US"/>
          </a:p>
        </p:txBody>
      </p:sp>
    </p:spTree>
    <p:extLst>
      <p:ext uri="{BB962C8B-B14F-4D97-AF65-F5344CB8AC3E}">
        <p14:creationId xmlns:p14="http://schemas.microsoft.com/office/powerpoint/2010/main" val="940524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・こっちもぐるぐるしている</a:t>
            </a:r>
            <a:endParaRPr kumimoji="1" lang="en-US" altLang="ja-JP" dirty="0"/>
          </a:p>
          <a:p>
            <a:r>
              <a:rPr kumimoji="1" lang="ja-JP" altLang="en-US" dirty="0"/>
              <a:t>・同じところに反応があるのも面白い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187</a:t>
            </a:fld>
            <a:endParaRPr kumimoji="1" lang="ja-JP" altLang="en-US"/>
          </a:p>
        </p:txBody>
      </p:sp>
    </p:spTree>
    <p:extLst>
      <p:ext uri="{BB962C8B-B14F-4D97-AF65-F5344CB8AC3E}">
        <p14:creationId xmlns:p14="http://schemas.microsoft.com/office/powerpoint/2010/main" val="3338101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・かなり水平と垂直の似ているところに反応がある</a:t>
            </a:r>
            <a:endParaRPr kumimoji="1" lang="en-US" altLang="ja-JP" dirty="0"/>
          </a:p>
          <a:p>
            <a:r>
              <a:rPr kumimoji="1" lang="ja-JP" altLang="en-US" dirty="0"/>
              <a:t>・これを情報量として落とし込める？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188</a:t>
            </a:fld>
            <a:endParaRPr kumimoji="1" lang="ja-JP" altLang="en-US"/>
          </a:p>
        </p:txBody>
      </p:sp>
    </p:spTree>
    <p:extLst>
      <p:ext uri="{BB962C8B-B14F-4D97-AF65-F5344CB8AC3E}">
        <p14:creationId xmlns:p14="http://schemas.microsoft.com/office/powerpoint/2010/main" val="1861226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190</a:t>
            </a:fld>
            <a:endParaRPr kumimoji="1" lang="ja-JP" altLang="en-US"/>
          </a:p>
        </p:txBody>
      </p:sp>
    </p:spTree>
    <p:extLst>
      <p:ext uri="{BB962C8B-B14F-4D97-AF65-F5344CB8AC3E}">
        <p14:creationId xmlns:p14="http://schemas.microsoft.com/office/powerpoint/2010/main" val="2545017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192</a:t>
            </a:fld>
            <a:endParaRPr kumimoji="1" lang="ja-JP" altLang="en-US"/>
          </a:p>
        </p:txBody>
      </p:sp>
    </p:spTree>
    <p:extLst>
      <p:ext uri="{BB962C8B-B14F-4D97-AF65-F5344CB8AC3E}">
        <p14:creationId xmlns:p14="http://schemas.microsoft.com/office/powerpoint/2010/main" val="475978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今井さん</a:t>
            </a:r>
            <a:r>
              <a:rPr kumimoji="1" lang="en-US" altLang="ja-JP" dirty="0"/>
              <a:t>memo]</a:t>
            </a:r>
          </a:p>
          <a:p>
            <a:r>
              <a:rPr kumimoji="1" lang="ja-JP" altLang="en-US" dirty="0"/>
              <a:t>・時間領域に直そうが周波数領域だろうが</a:t>
            </a:r>
            <a:r>
              <a:rPr kumimoji="1" lang="en-US" altLang="ja-JP" dirty="0"/>
              <a:t>z</a:t>
            </a:r>
            <a:r>
              <a:rPr kumimoji="1" lang="ja-JP" altLang="en-US" dirty="0"/>
              <a:t>軸方向であることには変わりないので</a:t>
            </a:r>
            <a:endParaRPr kumimoji="1" lang="en-US" altLang="ja-JP" dirty="0"/>
          </a:p>
          <a:p>
            <a:r>
              <a:rPr kumimoji="1" lang="ja-JP" altLang="en-US" dirty="0"/>
              <a:t>・まずちゃんとパイプが見えるようにする：少ない計測で見えるようにするとかではなく</a:t>
            </a:r>
            <a:endParaRPr kumimoji="1" lang="en-US" altLang="ja-JP" dirty="0"/>
          </a:p>
          <a:p>
            <a:r>
              <a:rPr kumimoji="1" lang="ja-JP" altLang="en-US" dirty="0"/>
              <a:t>・微分のチェック、評価関数がちゃんと小さくなっているか確認するとかではなく</a:t>
            </a:r>
            <a:endParaRPr kumimoji="1" lang="en-US" altLang="ja-JP" dirty="0"/>
          </a:p>
          <a:p>
            <a:r>
              <a:rPr kumimoji="1" lang="ja-JP" altLang="en-US" dirty="0"/>
              <a:t>・パイプの方向と偏波の向きについても考える</a:t>
            </a:r>
            <a:endParaRPr kumimoji="1" lang="en-US" altLang="ja-JP" dirty="0"/>
          </a:p>
          <a:p>
            <a:r>
              <a:rPr kumimoji="1" lang="ja-JP" altLang="en-US" dirty="0"/>
              <a:t>・スパース性かパイプの向きか</a:t>
            </a:r>
            <a:endParaRPr kumimoji="1" lang="en-US" altLang="ja-JP" dirty="0"/>
          </a:p>
          <a:p>
            <a:r>
              <a:rPr kumimoji="1" lang="ja-JP" altLang="en-US" dirty="0"/>
              <a:t>・そもそも更新は必要なのか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195</a:t>
            </a:fld>
            <a:endParaRPr kumimoji="1" lang="ja-JP" altLang="en-US"/>
          </a:p>
        </p:txBody>
      </p:sp>
    </p:spTree>
    <p:extLst>
      <p:ext uri="{BB962C8B-B14F-4D97-AF65-F5344CB8AC3E}">
        <p14:creationId xmlns:p14="http://schemas.microsoft.com/office/powerpoint/2010/main" val="1221584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198</a:t>
            </a:fld>
            <a:endParaRPr kumimoji="1" lang="ja-JP" altLang="en-US"/>
          </a:p>
        </p:txBody>
      </p:sp>
    </p:spTree>
    <p:extLst>
      <p:ext uri="{BB962C8B-B14F-4D97-AF65-F5344CB8AC3E}">
        <p14:creationId xmlns:p14="http://schemas.microsoft.com/office/powerpoint/2010/main" val="2594815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・平均化すると振幅と位相の情報が消えがち</a:t>
            </a:r>
            <a:endParaRPr kumimoji="1" lang="en-US" altLang="ja-JP" dirty="0"/>
          </a:p>
          <a:p>
            <a:r>
              <a:rPr kumimoji="1" lang="ja-JP" altLang="en-US" dirty="0"/>
              <a:t>・そもそもそんなに平均化する必要はない</a:t>
            </a:r>
            <a:endParaRPr kumimoji="1" lang="en-US" altLang="ja-JP" dirty="0"/>
          </a:p>
          <a:p>
            <a:r>
              <a:rPr kumimoji="1" lang="ja-JP" altLang="en-US" dirty="0"/>
              <a:t>・境界面だけの情報が強調されがちなのかも</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206</a:t>
            </a:fld>
            <a:endParaRPr kumimoji="1" lang="ja-JP" altLang="en-US"/>
          </a:p>
        </p:txBody>
      </p:sp>
    </p:spTree>
    <p:extLst>
      <p:ext uri="{BB962C8B-B14F-4D97-AF65-F5344CB8AC3E}">
        <p14:creationId xmlns:p14="http://schemas.microsoft.com/office/powerpoint/2010/main" val="4263146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・この解を細分化してみてみるようにすればいい</a:t>
            </a:r>
            <a:endParaRPr kumimoji="1" lang="en-US" altLang="ja-JP" dirty="0"/>
          </a:p>
          <a:p>
            <a:r>
              <a:rPr kumimoji="1" lang="ja-JP" altLang="en-US" dirty="0"/>
              <a:t>・そこから何かしらわかるかも</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215</a:t>
            </a:fld>
            <a:endParaRPr kumimoji="1" lang="ja-JP" altLang="en-US"/>
          </a:p>
        </p:txBody>
      </p:sp>
    </p:spTree>
    <p:extLst>
      <p:ext uri="{BB962C8B-B14F-4D97-AF65-F5344CB8AC3E}">
        <p14:creationId xmlns:p14="http://schemas.microsoft.com/office/powerpoint/2010/main" val="2583235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err="1"/>
              <a:t>window_size</a:t>
            </a:r>
            <a:r>
              <a:rPr kumimoji="1" lang="ja-JP" altLang="en-US" dirty="0"/>
              <a:t>で割らなかった場合の結果</a:t>
            </a:r>
            <a:endParaRPr kumimoji="1" lang="en-US" altLang="ja-JP" dirty="0"/>
          </a:p>
          <a:p>
            <a:r>
              <a:rPr lang="en-US" altLang="ja-JP" sz="1800" b="0" i="0" dirty="0">
                <a:effectLst/>
                <a:latin typeface="Menlo"/>
              </a:rPr>
              <a:t>r=9;</a:t>
            </a:r>
          </a:p>
          <a:p>
            <a:r>
              <a:rPr lang="en-US" altLang="ja-JP" sz="1800" b="0" i="0" dirty="0">
                <a:effectLst/>
                <a:latin typeface="Menlo"/>
              </a:rPr>
              <a:t>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dirty="0">
                <a:effectLst/>
                <a:latin typeface="Menlo"/>
              </a:rPr>
              <a:t>[</a:t>
            </a:r>
            <a:r>
              <a:rPr lang="en-US" altLang="ja-JP" sz="1800" b="0" i="0" dirty="0" err="1">
                <a:effectLst/>
                <a:latin typeface="Menlo"/>
              </a:rPr>
              <a:t>r,t,model</a:t>
            </a:r>
            <a:r>
              <a:rPr lang="en-US" altLang="ja-JP" sz="1800" b="0" i="0" dirty="0">
                <a:effectLst/>
                <a:latin typeface="Menlo"/>
              </a:rPr>
              <a:t>]=</a:t>
            </a:r>
            <a:r>
              <a:rPr lang="en-US" altLang="ja-JP" sz="1800" b="0" i="0" dirty="0" err="1">
                <a:effectLst/>
                <a:latin typeface="Menlo"/>
              </a:rPr>
              <a:t>make_square_model</a:t>
            </a:r>
            <a:r>
              <a:rPr lang="en-US" altLang="ja-JP" sz="1800" b="0" i="0" dirty="0">
                <a:effectLst/>
                <a:latin typeface="Menlo"/>
              </a:rPr>
              <a:t>(</a:t>
            </a:r>
            <a:r>
              <a:rPr lang="en-US" altLang="ja-JP" sz="1800" b="0" i="0" dirty="0" err="1">
                <a:effectLst/>
                <a:latin typeface="Menlo"/>
              </a:rPr>
              <a:t>r,t</a:t>
            </a:r>
            <a:r>
              <a:rPr lang="en-US" altLang="ja-JP" sz="1800" b="0" i="0" dirty="0">
                <a:effectLst/>
                <a:latin typeface="Menlo"/>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dirty="0">
              <a:effectLst/>
              <a:latin typeface="Menlo"/>
            </a:endParaRP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217</a:t>
            </a:fld>
            <a:endParaRPr kumimoji="1" lang="ja-JP" altLang="en-US"/>
          </a:p>
        </p:txBody>
      </p:sp>
    </p:spTree>
    <p:extLst>
      <p:ext uri="{BB962C8B-B14F-4D97-AF65-F5344CB8AC3E}">
        <p14:creationId xmlns:p14="http://schemas.microsoft.com/office/powerpoint/2010/main" val="162302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・振幅の広がりが思ったより大きい</a:t>
            </a:r>
            <a:endParaRPr kumimoji="1" lang="en-US" altLang="ja-JP" dirty="0"/>
          </a:p>
          <a:p>
            <a:r>
              <a:rPr kumimoji="1" lang="ja-JP" altLang="en-US" dirty="0"/>
              <a:t>・位相からだったら読めないこともない</a:t>
            </a:r>
            <a:endParaRPr kumimoji="1" lang="en-US" altLang="ja-JP" dirty="0"/>
          </a:p>
          <a:p>
            <a:r>
              <a:rPr kumimoji="1" lang="ja-JP" altLang="en-US" dirty="0"/>
              <a:t>・</a:t>
            </a:r>
            <a:r>
              <a:rPr kumimoji="1" lang="en-US" altLang="ja-JP" dirty="0"/>
              <a:t>VV</a:t>
            </a:r>
            <a:r>
              <a:rPr kumimoji="1" lang="ja-JP" altLang="en-US" dirty="0"/>
              <a:t>→</a:t>
            </a:r>
            <a:r>
              <a:rPr kumimoji="1" lang="en-US" altLang="ja-JP" dirty="0"/>
              <a:t>45</a:t>
            </a:r>
            <a:r>
              <a:rPr kumimoji="1" lang="ja-JP" altLang="en-US" dirty="0"/>
              <a:t>度のやつに対して照射しているからかもしれない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125</a:t>
            </a:fld>
            <a:endParaRPr kumimoji="1" lang="ja-JP" altLang="en-US"/>
          </a:p>
        </p:txBody>
      </p:sp>
    </p:spTree>
    <p:extLst>
      <p:ext uri="{BB962C8B-B14F-4D97-AF65-F5344CB8AC3E}">
        <p14:creationId xmlns:p14="http://schemas.microsoft.com/office/powerpoint/2010/main" val="23804168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g0</a:t>
            </a:r>
            <a:r>
              <a:rPr kumimoji="1" lang="ja-JP" altLang="en-US" dirty="0"/>
              <a:t>による正規化あり</a:t>
            </a:r>
            <a:endParaRPr kumimoji="1" lang="en-US" altLang="ja-JP" dirty="0"/>
          </a:p>
          <a:p>
            <a:r>
              <a:rPr kumimoji="1" lang="ja-JP" altLang="en-US" dirty="0"/>
              <a:t>・反応は明瞭でない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218</a:t>
            </a:fld>
            <a:endParaRPr kumimoji="1" lang="ja-JP" altLang="en-US"/>
          </a:p>
        </p:txBody>
      </p:sp>
    </p:spTree>
    <p:extLst>
      <p:ext uri="{BB962C8B-B14F-4D97-AF65-F5344CB8AC3E}">
        <p14:creationId xmlns:p14="http://schemas.microsoft.com/office/powerpoint/2010/main" val="31216976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g</a:t>
            </a:r>
            <a:r>
              <a:rPr kumimoji="1" lang="ja-JP" altLang="en-US" dirty="0"/>
              <a:t>０で割ることを控えた</a:t>
            </a:r>
            <a:r>
              <a:rPr kumimoji="1" lang="en-US" altLang="ja-JP" dirty="0" err="1"/>
              <a:t>ver</a:t>
            </a:r>
            <a:endParaRPr kumimoji="1" lang="en-US" altLang="ja-JP" dirty="0"/>
          </a:p>
          <a:p>
            <a:r>
              <a:rPr kumimoji="1" lang="ja-JP" altLang="en-US" dirty="0"/>
              <a:t>・こっちのほうが正直うまくいった</a:t>
            </a:r>
            <a:endParaRPr kumimoji="1" lang="en-US" altLang="ja-JP" dirty="0"/>
          </a:p>
          <a:p>
            <a:r>
              <a:rPr kumimoji="1" lang="ja-JP" altLang="en-US" dirty="0"/>
              <a:t>・スパース性という観点からは良さそう</a:t>
            </a:r>
            <a:endParaRPr kumimoji="1" lang="en-US" altLang="ja-JP" dirty="0"/>
          </a:p>
          <a:p>
            <a:r>
              <a:rPr kumimoji="1" lang="ja-JP" altLang="en-US" dirty="0"/>
              <a:t>・パイプの反応が薄れてしまっている気もするけど</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219</a:t>
            </a:fld>
            <a:endParaRPr kumimoji="1" lang="ja-JP" altLang="en-US"/>
          </a:p>
        </p:txBody>
      </p:sp>
    </p:spTree>
    <p:extLst>
      <p:ext uri="{BB962C8B-B14F-4D97-AF65-F5344CB8AC3E}">
        <p14:creationId xmlns:p14="http://schemas.microsoft.com/office/powerpoint/2010/main" val="377588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HV</a:t>
            </a:r>
            <a:r>
              <a:rPr kumimoji="1" lang="ja-JP" altLang="en-US" dirty="0"/>
              <a:t>、</a:t>
            </a:r>
            <a:r>
              <a:rPr kumimoji="1" lang="en-US" altLang="ja-JP" dirty="0"/>
              <a:t>VH</a:t>
            </a:r>
            <a:r>
              <a:rPr kumimoji="1" lang="ja-JP" altLang="en-US" dirty="0"/>
              <a:t>がわりとましだがパイプの位置がわかるわけではなさそう</a:t>
            </a:r>
            <a:endParaRPr kumimoji="1" lang="en-US" altLang="ja-JP" dirty="0"/>
          </a:p>
          <a:p>
            <a:r>
              <a:rPr kumimoji="1" lang="ja-JP" altLang="en-US" dirty="0"/>
              <a:t>・パイプの位置に点的に反応がありそう</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222</a:t>
            </a:fld>
            <a:endParaRPr kumimoji="1" lang="ja-JP" altLang="en-US"/>
          </a:p>
        </p:txBody>
      </p:sp>
    </p:spTree>
    <p:extLst>
      <p:ext uri="{BB962C8B-B14F-4D97-AF65-F5344CB8AC3E}">
        <p14:creationId xmlns:p14="http://schemas.microsoft.com/office/powerpoint/2010/main" val="2963883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・全体的に</a:t>
            </a:r>
            <a:r>
              <a:rPr kumimoji="1" lang="en-US" altLang="ja-JP" dirty="0"/>
              <a:t>(HV,VH)</a:t>
            </a:r>
            <a:r>
              <a:rPr kumimoji="1" lang="ja-JP" altLang="en-US" dirty="0"/>
              <a:t>にうまく出ていることがわかる</a:t>
            </a:r>
            <a:endParaRPr kumimoji="1" lang="en-US" altLang="ja-JP" dirty="0"/>
          </a:p>
          <a:p>
            <a:r>
              <a:rPr kumimoji="1" lang="ja-JP" altLang="en-US" dirty="0"/>
              <a:t>・これは</a:t>
            </a:r>
            <a:r>
              <a:rPr kumimoji="1" lang="en-US" altLang="ja-JP" dirty="0"/>
              <a:t>HV</a:t>
            </a:r>
            <a:r>
              <a:rPr kumimoji="1" lang="ja-JP" altLang="en-US" dirty="0"/>
              <a:t>、</a:t>
            </a:r>
            <a:r>
              <a:rPr kumimoji="1" lang="en-US" altLang="ja-JP" dirty="0"/>
              <a:t>VH</a:t>
            </a:r>
            <a:r>
              <a:rPr kumimoji="1" lang="ja-JP" altLang="en-US" dirty="0"/>
              <a:t>の体積散乱によるものが大きそう</a:t>
            </a:r>
            <a:endParaRPr kumimoji="1" lang="en-US" altLang="ja-JP" dirty="0"/>
          </a:p>
          <a:p>
            <a:r>
              <a:rPr kumimoji="1" lang="ja-JP" altLang="en-US" dirty="0"/>
              <a:t>・もしかして</a:t>
            </a:r>
            <a:r>
              <a:rPr kumimoji="1" lang="en-US" altLang="ja-JP" dirty="0"/>
              <a:t>VV,HH</a:t>
            </a:r>
            <a:r>
              <a:rPr kumimoji="1" lang="ja-JP" altLang="en-US" dirty="0"/>
              <a:t>は実装として必要がなさそう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224</a:t>
            </a:fld>
            <a:endParaRPr kumimoji="1" lang="ja-JP" altLang="en-US"/>
          </a:p>
        </p:txBody>
      </p:sp>
    </p:spTree>
    <p:extLst>
      <p:ext uri="{BB962C8B-B14F-4D97-AF65-F5344CB8AC3E}">
        <p14:creationId xmlns:p14="http://schemas.microsoft.com/office/powerpoint/2010/main" val="32851579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・ちょっとした実装で斜めのパイプに対して四角モデルで対応できるようになったのが大きい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226</a:t>
            </a:fld>
            <a:endParaRPr kumimoji="1" lang="ja-JP" altLang="en-US"/>
          </a:p>
        </p:txBody>
      </p:sp>
    </p:spTree>
    <p:extLst>
      <p:ext uri="{BB962C8B-B14F-4D97-AF65-F5344CB8AC3E}">
        <p14:creationId xmlns:p14="http://schemas.microsoft.com/office/powerpoint/2010/main" val="1261179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・パイプに関しても同様に振幅による表示具合を調べてみる</a:t>
            </a:r>
            <a:endParaRPr kumimoji="1" lang="en-US" altLang="ja-JP" dirty="0"/>
          </a:p>
          <a:p>
            <a:r>
              <a:rPr kumimoji="1" lang="ja-JP" altLang="en-US" dirty="0"/>
              <a:t>・同時に分散も見てみたい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126</a:t>
            </a:fld>
            <a:endParaRPr kumimoji="1" lang="ja-JP" altLang="en-US"/>
          </a:p>
        </p:txBody>
      </p:sp>
    </p:spTree>
    <p:extLst>
      <p:ext uri="{BB962C8B-B14F-4D97-AF65-F5344CB8AC3E}">
        <p14:creationId xmlns:p14="http://schemas.microsoft.com/office/powerpoint/2010/main" val="6032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・別に円形モデルにしてもうまくはいかない</a:t>
            </a:r>
            <a:endParaRPr kumimoji="1" lang="en-US" altLang="ja-JP" dirty="0"/>
          </a:p>
          <a:p>
            <a:r>
              <a:rPr kumimoji="1" lang="ja-JP" altLang="en-US" dirty="0"/>
              <a:t>・原因は完全に他のところにありそう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127</a:t>
            </a:fld>
            <a:endParaRPr kumimoji="1" lang="ja-JP" altLang="en-US"/>
          </a:p>
        </p:txBody>
      </p:sp>
    </p:spTree>
    <p:extLst>
      <p:ext uri="{BB962C8B-B14F-4D97-AF65-F5344CB8AC3E}">
        <p14:creationId xmlns:p14="http://schemas.microsoft.com/office/powerpoint/2010/main" val="292864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について</a:t>
            </a:r>
            <a:r>
              <a:rPr kumimoji="1" lang="en-US" altLang="ja-JP" dirty="0" err="1"/>
              <a:t>EiV,EiH</a:t>
            </a:r>
            <a:r>
              <a:rPr kumimoji="1" lang="ja-JP" altLang="en-US" dirty="0"/>
              <a:t>を変更しながら最適な点を探した</a:t>
            </a:r>
            <a:endParaRPr kumimoji="1" lang="en-US" altLang="ja-JP" dirty="0"/>
          </a:p>
          <a:p>
            <a:r>
              <a:rPr kumimoji="1" lang="ja-JP" altLang="en-US" dirty="0"/>
              <a:t>・これを圧縮センシングに落とし込むことができるかは不明</a:t>
            </a:r>
            <a:endParaRPr kumimoji="1" lang="en-US" altLang="ja-JP" dirty="0"/>
          </a:p>
          <a:p>
            <a:r>
              <a:rPr kumimoji="1" lang="ja-JP" altLang="en-US" dirty="0"/>
              <a:t>・</a:t>
            </a:r>
            <a:r>
              <a:rPr kumimoji="1" lang="en-US" altLang="ja-JP" dirty="0"/>
              <a:t>0.6</a:t>
            </a:r>
            <a:r>
              <a:rPr kumimoji="1" lang="ja-JP" altLang="en-US" dirty="0"/>
              <a:t>以上で基準値を設定したがそれによるばらつきも存在している気がする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128</a:t>
            </a:fld>
            <a:endParaRPr kumimoji="1" lang="ja-JP" altLang="en-US"/>
          </a:p>
        </p:txBody>
      </p:sp>
    </p:spTree>
    <p:extLst>
      <p:ext uri="{BB962C8B-B14F-4D97-AF65-F5344CB8AC3E}">
        <p14:creationId xmlns:p14="http://schemas.microsoft.com/office/powerpoint/2010/main" val="255825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131</a:t>
            </a:fld>
            <a:endParaRPr kumimoji="1" lang="ja-JP" altLang="en-US"/>
          </a:p>
        </p:txBody>
      </p:sp>
    </p:spTree>
    <p:extLst>
      <p:ext uri="{BB962C8B-B14F-4D97-AF65-F5344CB8AC3E}">
        <p14:creationId xmlns:p14="http://schemas.microsoft.com/office/powerpoint/2010/main" val="159163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2023/2/5</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2023/2/5</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2023/2/5</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2023/2/5</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2023/2/5</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2023/2/5</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2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s>
</file>

<file path=ppt/slides/_rels/slide12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2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3.png"/></Relationships>
</file>

<file path=ppt/slides/_rels/slide13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 Id="rId5" Type="http://schemas.openxmlformats.org/officeDocument/2006/relationships/image" Target="../media/image375.png"/><Relationship Id="rId4" Type="http://schemas.openxmlformats.org/officeDocument/2006/relationships/image" Target="../media/image374.png"/></Relationships>
</file>

<file path=ppt/slides/_rels/slide137.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image" Target="../media/image377.png"/><Relationship Id="rId2" Type="http://schemas.openxmlformats.org/officeDocument/2006/relationships/image" Target="../media/image372.png"/><Relationship Id="rId1" Type="http://schemas.openxmlformats.org/officeDocument/2006/relationships/slideLayout" Target="../slideLayouts/slideLayout7.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138.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5.png"/><Relationship Id="rId5" Type="http://schemas.openxmlformats.org/officeDocument/2006/relationships/image" Target="../media/image374.png"/><Relationship Id="rId10" Type="http://schemas.openxmlformats.org/officeDocument/2006/relationships/image" Target="../media/image379.png"/><Relationship Id="rId4" Type="http://schemas.openxmlformats.org/officeDocument/2006/relationships/image" Target="../media/image373.png"/><Relationship Id="rId9" Type="http://schemas.openxmlformats.org/officeDocument/2006/relationships/image" Target="../media/image378.png"/></Relationships>
</file>

<file path=ppt/slides/_rels/slide139.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1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7.png"/><Relationship Id="rId4" Type="http://schemas.openxmlformats.org/officeDocument/2006/relationships/image" Target="../media/image396.png"/></Relationships>
</file>

<file path=ppt/slides/_rels/slide14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2.png"/><Relationship Id="rId4" Type="http://schemas.openxmlformats.org/officeDocument/2006/relationships/image" Target="../media/image40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5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4" Type="http://schemas.openxmlformats.org/officeDocument/2006/relationships/image" Target="../media/image408.png"/></Relationships>
</file>

<file path=ppt/slides/_rels/slide15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2.png"/><Relationship Id="rId4" Type="http://schemas.openxmlformats.org/officeDocument/2006/relationships/image" Target="../media/image411.png"/></Relationships>
</file>

<file path=ppt/slides/_rels/slide158.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5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413.png"/><Relationship Id="rId5" Type="http://schemas.openxmlformats.org/officeDocument/2006/relationships/image" Target="../media/image331.png"/><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6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62.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63.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19.png"/><Relationship Id="rId4" Type="http://schemas.openxmlformats.org/officeDocument/2006/relationships/image" Target="../media/image41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23.png"/><Relationship Id="rId5" Type="http://schemas.openxmlformats.org/officeDocument/2006/relationships/image" Target="../media/image422.png"/><Relationship Id="rId4" Type="http://schemas.openxmlformats.org/officeDocument/2006/relationships/image" Target="../media/image421.png"/></Relationships>
</file>

<file path=ppt/slides/_rels/slide167.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image" Target="../media/image424.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26.png"/></Relationships>
</file>

<file path=ppt/slides/_rels/slide168.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7.xml"/><Relationship Id="rId6" Type="http://schemas.openxmlformats.org/officeDocument/2006/relationships/image" Target="../media/image432.png"/><Relationship Id="rId5" Type="http://schemas.openxmlformats.org/officeDocument/2006/relationships/image" Target="../media/image431.png"/><Relationship Id="rId4" Type="http://schemas.openxmlformats.org/officeDocument/2006/relationships/image" Target="../media/image430.png"/></Relationships>
</file>

<file path=ppt/slides/_rels/slide169.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7.xml"/><Relationship Id="rId5" Type="http://schemas.openxmlformats.org/officeDocument/2006/relationships/image" Target="../media/image436.png"/><Relationship Id="rId4" Type="http://schemas.openxmlformats.org/officeDocument/2006/relationships/image" Target="../media/image43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7.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171.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7.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172.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49.png"/><Relationship Id="rId7" Type="http://schemas.openxmlformats.org/officeDocument/2006/relationships/image" Target="../media/image453.png"/><Relationship Id="rId2" Type="http://schemas.openxmlformats.org/officeDocument/2006/relationships/image" Target="../media/image448.png"/><Relationship Id="rId1" Type="http://schemas.openxmlformats.org/officeDocument/2006/relationships/slideLayout" Target="../slideLayouts/slideLayout7.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174.xml.rels><?xml version="1.0" encoding="UTF-8" standalone="yes"?>
<Relationships xmlns="http://schemas.openxmlformats.org/package/2006/relationships"><Relationship Id="rId3" Type="http://schemas.openxmlformats.org/officeDocument/2006/relationships/image" Target="../media/image455.png"/><Relationship Id="rId7" Type="http://schemas.openxmlformats.org/officeDocument/2006/relationships/image" Target="../media/image459.png"/><Relationship Id="rId2" Type="http://schemas.openxmlformats.org/officeDocument/2006/relationships/image" Target="../media/image454.png"/><Relationship Id="rId1" Type="http://schemas.openxmlformats.org/officeDocument/2006/relationships/slideLayout" Target="../slideLayouts/slideLayout7.xml"/><Relationship Id="rId6" Type="http://schemas.openxmlformats.org/officeDocument/2006/relationships/image" Target="../media/image458.png"/><Relationship Id="rId5" Type="http://schemas.openxmlformats.org/officeDocument/2006/relationships/image" Target="../media/image457.png"/><Relationship Id="rId4" Type="http://schemas.openxmlformats.org/officeDocument/2006/relationships/image" Target="../media/image456.png"/></Relationships>
</file>

<file path=ppt/slides/_rels/slide175.xml.rels><?xml version="1.0" encoding="UTF-8" standalone="yes"?>
<Relationships xmlns="http://schemas.openxmlformats.org/package/2006/relationships"><Relationship Id="rId3" Type="http://schemas.openxmlformats.org/officeDocument/2006/relationships/image" Target="../media/image461.png"/><Relationship Id="rId7" Type="http://schemas.openxmlformats.org/officeDocument/2006/relationships/image" Target="../media/image465.png"/><Relationship Id="rId2" Type="http://schemas.openxmlformats.org/officeDocument/2006/relationships/image" Target="../media/image460.png"/><Relationship Id="rId1" Type="http://schemas.openxmlformats.org/officeDocument/2006/relationships/slideLayout" Target="../slideLayouts/slideLayout7.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462.png"/></Relationships>
</file>

<file path=ppt/slides/_rels/slide176.xml.rels><?xml version="1.0" encoding="UTF-8" standalone="yes"?>
<Relationships xmlns="http://schemas.openxmlformats.org/package/2006/relationships"><Relationship Id="rId3" Type="http://schemas.openxmlformats.org/officeDocument/2006/relationships/image" Target="../media/image467.png"/><Relationship Id="rId7" Type="http://schemas.openxmlformats.org/officeDocument/2006/relationships/image" Target="../media/image471.png"/><Relationship Id="rId2" Type="http://schemas.openxmlformats.org/officeDocument/2006/relationships/image" Target="../media/image466.png"/><Relationship Id="rId1" Type="http://schemas.openxmlformats.org/officeDocument/2006/relationships/slideLayout" Target="../slideLayouts/slideLayout7.xml"/><Relationship Id="rId6" Type="http://schemas.openxmlformats.org/officeDocument/2006/relationships/image" Target="../media/image470.png"/><Relationship Id="rId5" Type="http://schemas.openxmlformats.org/officeDocument/2006/relationships/image" Target="../media/image469.png"/><Relationship Id="rId4" Type="http://schemas.openxmlformats.org/officeDocument/2006/relationships/image" Target="../media/image468.png"/></Relationships>
</file>

<file path=ppt/slides/_rels/slide177.xml.rels><?xml version="1.0" encoding="UTF-8" standalone="yes"?>
<Relationships xmlns="http://schemas.openxmlformats.org/package/2006/relationships"><Relationship Id="rId3" Type="http://schemas.openxmlformats.org/officeDocument/2006/relationships/image" Target="../media/image473.png"/><Relationship Id="rId7" Type="http://schemas.openxmlformats.org/officeDocument/2006/relationships/image" Target="../media/image477.png"/><Relationship Id="rId2"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178.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483.png"/><Relationship Id="rId3" Type="http://schemas.openxmlformats.org/officeDocument/2006/relationships/image" Target="../media/image478.png"/><Relationship Id="rId7" Type="http://schemas.openxmlformats.org/officeDocument/2006/relationships/image" Target="../media/image48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81.png"/><Relationship Id="rId5" Type="http://schemas.openxmlformats.org/officeDocument/2006/relationships/image" Target="../media/image480.png"/><Relationship Id="rId4" Type="http://schemas.openxmlformats.org/officeDocument/2006/relationships/image" Target="../media/image47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7.xml"/><Relationship Id="rId4" Type="http://schemas.openxmlformats.org/officeDocument/2006/relationships/image" Target="../media/image486.png"/></Relationships>
</file>

<file path=ppt/slides/_rels/slide181.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82.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s>
</file>

<file path=ppt/slides/_rels/slide183.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94.png"/></Relationships>
</file>

<file path=ppt/slides/_rels/slide184.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185.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02.png"/></Relationships>
</file>

<file path=ppt/slides/_rels/slide186.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04.png"/></Relationships>
</file>

<file path=ppt/slides/_rels/slide187.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06.png"/></Relationships>
</file>

<file path=ppt/slides/_rels/slide188.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08.png"/></Relationships>
</file>

<file path=ppt/slides/_rels/slide189.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7.xml"/><Relationship Id="rId4" Type="http://schemas.openxmlformats.org/officeDocument/2006/relationships/image" Target="../media/image486.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90.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9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7.xml"/><Relationship Id="rId5" Type="http://schemas.openxmlformats.org/officeDocument/2006/relationships/image" Target="../media/image492.png"/><Relationship Id="rId4" Type="http://schemas.openxmlformats.org/officeDocument/2006/relationships/image" Target="../media/image491.png"/></Relationships>
</file>

<file path=ppt/slides/_rels/slide192.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94.png"/></Relationships>
</file>

<file path=ppt/slides/_rels/slide19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9.png"/><Relationship Id="rId1" Type="http://schemas.openxmlformats.org/officeDocument/2006/relationships/slideLayout" Target="../slideLayouts/slideLayout7.xml"/><Relationship Id="rId5" Type="http://schemas.openxmlformats.org/officeDocument/2006/relationships/image" Target="../media/image512.png"/><Relationship Id="rId4" Type="http://schemas.openxmlformats.org/officeDocument/2006/relationships/image" Target="../media/image511.png"/></Relationships>
</file>

<file path=ppt/slides/_rels/slide19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7.xml"/><Relationship Id="rId4" Type="http://schemas.openxmlformats.org/officeDocument/2006/relationships/image" Target="../media/image517.png"/></Relationships>
</file>

<file path=ppt/slides/_rels/slide197.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slideLayout" Target="../slideLayouts/slideLayout7.xml"/><Relationship Id="rId6" Type="http://schemas.openxmlformats.org/officeDocument/2006/relationships/image" Target="../media/image301.png"/><Relationship Id="rId5" Type="http://schemas.openxmlformats.org/officeDocument/2006/relationships/image" Target="../media/image524.png"/><Relationship Id="rId4" Type="http://schemas.openxmlformats.org/officeDocument/2006/relationships/image" Target="../media/image5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image" Target="../media/image535.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5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53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53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541.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7.xml"/><Relationship Id="rId5" Type="http://schemas.openxmlformats.org/officeDocument/2006/relationships/image" Target="../media/image546.png"/><Relationship Id="rId4" Type="http://schemas.openxmlformats.org/officeDocument/2006/relationships/image" Target="../media/image545.png"/></Relationships>
</file>

<file path=ppt/slides/_rels/slide215.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4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18.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56.png"/><Relationship Id="rId5" Type="http://schemas.openxmlformats.org/officeDocument/2006/relationships/image" Target="../media/image555.png"/><Relationship Id="rId4" Type="http://schemas.openxmlformats.org/officeDocument/2006/relationships/image" Target="../media/image554.png"/></Relationships>
</file>

<file path=ppt/slides/_rels/slide219.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560.png"/><Relationship Id="rId5" Type="http://schemas.openxmlformats.org/officeDocument/2006/relationships/image" Target="../media/image559.png"/><Relationship Id="rId4" Type="http://schemas.openxmlformats.org/officeDocument/2006/relationships/image" Target="../media/image558.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s>
</file>

<file path=ppt/slides/_rels/slide223.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69.png"/><Relationship Id="rId4" Type="http://schemas.openxmlformats.org/officeDocument/2006/relationships/image" Target="../media/image568.png"/></Relationships>
</file>

<file path=ppt/slides/_rels/slide225.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01.png"/><Relationship Id="rId4" Type="http://schemas.openxmlformats.org/officeDocument/2006/relationships/image" Target="../media/image573.png"/></Relationships>
</file>

<file path=ppt/slides/_rels/slide227.xml.rels><?xml version="1.0" encoding="UTF-8" standalone="yes"?>
<Relationships xmlns="http://schemas.openxmlformats.org/package/2006/relationships"><Relationship Id="rId2" Type="http://schemas.openxmlformats.org/officeDocument/2006/relationships/image" Target="../media/image574.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575.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57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30.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7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57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8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58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58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585.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58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40.xml.rels><?xml version="1.0" encoding="UTF-8" standalone="yes"?>
<Relationships xmlns="http://schemas.openxmlformats.org/package/2006/relationships"><Relationship Id="rId2" Type="http://schemas.openxmlformats.org/officeDocument/2006/relationships/image" Target="../media/image58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58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58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spTree>
    <p:extLst>
      <p:ext uri="{BB962C8B-B14F-4D97-AF65-F5344CB8AC3E}">
        <p14:creationId xmlns:p14="http://schemas.microsoft.com/office/powerpoint/2010/main" val="137606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654334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122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spTree>
    <p:extLst>
      <p:ext uri="{BB962C8B-B14F-4D97-AF65-F5344CB8AC3E}">
        <p14:creationId xmlns:p14="http://schemas.microsoft.com/office/powerpoint/2010/main" val="2552013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90FCC4-9894-0360-620C-52D7FA4BFFE3}"/>
              </a:ext>
            </a:extLst>
          </p:cNvPr>
          <p:cNvSpPr>
            <a:spLocks noGrp="1"/>
          </p:cNvSpPr>
          <p:nvPr>
            <p:ph type="sldNum" sz="quarter" idx="12"/>
          </p:nvPr>
        </p:nvSpPr>
        <p:spPr/>
        <p:txBody>
          <a:bodyPr/>
          <a:lstStyle/>
          <a:p>
            <a:fld id="{AB492E1D-532B-4343-855D-235CD69FFFAA}" type="slidenum">
              <a:rPr lang="ja-JP" altLang="en-US" smtClean="0"/>
              <a:pPr/>
              <a:t>123</a:t>
            </a:fld>
            <a:endParaRPr lang="ja-JP" altLang="en-US" dirty="0"/>
          </a:p>
        </p:txBody>
      </p:sp>
      <p:pic>
        <p:nvPicPr>
          <p:cNvPr id="4" name="図 3" descr="グラフ&#10;&#10;自動的に生成された説明">
            <a:extLst>
              <a:ext uri="{FF2B5EF4-FFF2-40B4-BE49-F238E27FC236}">
                <a16:creationId xmlns:a16="http://schemas.microsoft.com/office/drawing/2014/main" id="{81AAB01D-F038-12DB-87D8-78CC9672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0" y="1456958"/>
            <a:ext cx="5675610" cy="5081954"/>
          </a:xfrm>
          <a:prstGeom prst="rect">
            <a:avLst/>
          </a:prstGeom>
        </p:spPr>
      </p:pic>
      <p:pic>
        <p:nvPicPr>
          <p:cNvPr id="8" name="図 7" descr="グラフ&#10;&#10;自動的に生成された説明">
            <a:extLst>
              <a:ext uri="{FF2B5EF4-FFF2-40B4-BE49-F238E27FC236}">
                <a16:creationId xmlns:a16="http://schemas.microsoft.com/office/drawing/2014/main" id="{238FCCD1-1BC3-1502-34A3-2049AA46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172" y="1456958"/>
            <a:ext cx="5473376" cy="5081954"/>
          </a:xfrm>
          <a:prstGeom prst="rect">
            <a:avLst/>
          </a:prstGeom>
        </p:spPr>
      </p:pic>
      <p:sp>
        <p:nvSpPr>
          <p:cNvPr id="9" name="テキスト ボックス 8">
            <a:extLst>
              <a:ext uri="{FF2B5EF4-FFF2-40B4-BE49-F238E27FC236}">
                <a16:creationId xmlns:a16="http://schemas.microsoft.com/office/drawing/2014/main" id="{F36B7B8E-0ED1-37F5-A27A-22591B609428}"/>
              </a:ext>
            </a:extLst>
          </p:cNvPr>
          <p:cNvSpPr txBox="1"/>
          <p:nvPr/>
        </p:nvSpPr>
        <p:spPr>
          <a:xfrm>
            <a:off x="2675708" y="457200"/>
            <a:ext cx="5995852" cy="646331"/>
          </a:xfrm>
          <a:prstGeom prst="rect">
            <a:avLst/>
          </a:prstGeom>
          <a:noFill/>
        </p:spPr>
        <p:txBody>
          <a:bodyPr wrap="square" rtlCol="0">
            <a:spAutoFit/>
          </a:bodyPr>
          <a:lstStyle/>
          <a:p>
            <a:r>
              <a:rPr kumimoji="1" lang="en-US" altLang="ja-JP" sz="3600" dirty="0"/>
              <a:t>1-11GHz</a:t>
            </a:r>
            <a:r>
              <a:rPr kumimoji="1" lang="ja-JP" altLang="en-US" sz="3600" dirty="0"/>
              <a:t>と</a:t>
            </a:r>
            <a:r>
              <a:rPr kumimoji="1" lang="en-US" altLang="ja-JP" sz="3600" dirty="0"/>
              <a:t>9-19GHz</a:t>
            </a:r>
            <a:r>
              <a:rPr kumimoji="1" lang="ja-JP" altLang="en-US" sz="3600" dirty="0"/>
              <a:t>の比較</a:t>
            </a:r>
            <a:endParaRPr kumimoji="1" lang="en-US" altLang="ja-JP" sz="3600" dirty="0"/>
          </a:p>
        </p:txBody>
      </p:sp>
      <p:sp>
        <p:nvSpPr>
          <p:cNvPr id="10" name="テキスト ボックス 9">
            <a:extLst>
              <a:ext uri="{FF2B5EF4-FFF2-40B4-BE49-F238E27FC236}">
                <a16:creationId xmlns:a16="http://schemas.microsoft.com/office/drawing/2014/main" id="{75DB1E85-28B9-ECA6-6D18-06320B5034EB}"/>
              </a:ext>
            </a:extLst>
          </p:cNvPr>
          <p:cNvSpPr txBox="1"/>
          <p:nvPr/>
        </p:nvSpPr>
        <p:spPr>
          <a:xfrm>
            <a:off x="5342709" y="3095897"/>
            <a:ext cx="1114463" cy="1200329"/>
          </a:xfrm>
          <a:prstGeom prst="rect">
            <a:avLst/>
          </a:prstGeom>
          <a:noFill/>
        </p:spPr>
        <p:txBody>
          <a:bodyPr wrap="square" rtlCol="0">
            <a:spAutoFit/>
          </a:bodyPr>
          <a:lstStyle/>
          <a:p>
            <a:r>
              <a:rPr kumimoji="1" lang="ja-JP" altLang="en-US" dirty="0"/>
              <a:t>・左のほうがより正確な位置にある</a:t>
            </a:r>
          </a:p>
        </p:txBody>
      </p:sp>
    </p:spTree>
    <p:extLst>
      <p:ext uri="{BB962C8B-B14F-4D97-AF65-F5344CB8AC3E}">
        <p14:creationId xmlns:p14="http://schemas.microsoft.com/office/powerpoint/2010/main" val="2816663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DE83F-D717-B395-E185-A2457326AB2D}"/>
              </a:ext>
            </a:extLst>
          </p:cNvPr>
          <p:cNvSpPr>
            <a:spLocks noGrp="1"/>
          </p:cNvSpPr>
          <p:nvPr>
            <p:ph type="sldNum" sz="quarter" idx="12"/>
          </p:nvPr>
        </p:nvSpPr>
        <p:spPr/>
        <p:txBody>
          <a:bodyPr/>
          <a:lstStyle/>
          <a:p>
            <a:fld id="{AB492E1D-532B-4343-855D-235CD69FFFAA}" type="slidenum">
              <a:rPr lang="ja-JP" altLang="en-US" smtClean="0"/>
              <a:pPr/>
              <a:t>124</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12F551FC-69DC-A6B9-B817-12D3D05B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200645"/>
            <a:ext cx="3649082" cy="3228355"/>
          </a:xfrm>
          <a:prstGeom prst="rect">
            <a:avLst/>
          </a:prstGeom>
        </p:spPr>
      </p:pic>
      <p:pic>
        <p:nvPicPr>
          <p:cNvPr id="6" name="図 5" descr="グラフ, 等高線グラフ&#10;&#10;自動的に生成された説明">
            <a:extLst>
              <a:ext uri="{FF2B5EF4-FFF2-40B4-BE49-F238E27FC236}">
                <a16:creationId xmlns:a16="http://schemas.microsoft.com/office/drawing/2014/main" id="{22AF0D3E-DDD5-8EC3-AC86-8AFF290ED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 y="3141698"/>
            <a:ext cx="3649082" cy="3716302"/>
          </a:xfrm>
          <a:prstGeom prst="rect">
            <a:avLst/>
          </a:prstGeom>
        </p:spPr>
      </p:pic>
      <p:pic>
        <p:nvPicPr>
          <p:cNvPr id="8" name="図 7" descr="グラフ, 等高線グラフ&#10;&#10;自動的に生成された説明">
            <a:extLst>
              <a:ext uri="{FF2B5EF4-FFF2-40B4-BE49-F238E27FC236}">
                <a16:creationId xmlns:a16="http://schemas.microsoft.com/office/drawing/2014/main" id="{8780AED1-28F3-2694-215B-8E628165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01" y="738584"/>
            <a:ext cx="6150522" cy="5380832"/>
          </a:xfrm>
          <a:prstGeom prst="rect">
            <a:avLst/>
          </a:prstGeom>
        </p:spPr>
      </p:pic>
      <p:sp>
        <p:nvSpPr>
          <p:cNvPr id="9" name="テキスト ボックス 8">
            <a:extLst>
              <a:ext uri="{FF2B5EF4-FFF2-40B4-BE49-F238E27FC236}">
                <a16:creationId xmlns:a16="http://schemas.microsoft.com/office/drawing/2014/main" id="{426824B7-F4D6-DB24-0DFC-41E12338FDD7}"/>
              </a:ext>
            </a:extLst>
          </p:cNvPr>
          <p:cNvSpPr txBox="1"/>
          <p:nvPr/>
        </p:nvSpPr>
        <p:spPr>
          <a:xfrm>
            <a:off x="3910340" y="136525"/>
            <a:ext cx="5995852" cy="461665"/>
          </a:xfrm>
          <a:prstGeom prst="rect">
            <a:avLst/>
          </a:prstGeom>
          <a:noFill/>
        </p:spPr>
        <p:txBody>
          <a:bodyPr wrap="square" rtlCol="0">
            <a:spAutoFit/>
          </a:bodyPr>
          <a:lstStyle/>
          <a:p>
            <a:pPr algn="ctr"/>
            <a:r>
              <a:rPr kumimoji="1" lang="en-US" altLang="ja-JP" sz="2400" dirty="0"/>
              <a:t>1-11GHz</a:t>
            </a:r>
            <a:r>
              <a:rPr kumimoji="1" lang="ja-JP" altLang="en-US" sz="2400" dirty="0"/>
              <a:t>と</a:t>
            </a:r>
            <a:r>
              <a:rPr kumimoji="1" lang="en-US" altLang="ja-JP" sz="2400" dirty="0"/>
              <a:t>9-19GHz</a:t>
            </a:r>
            <a:r>
              <a:rPr kumimoji="1" lang="ja-JP" altLang="en-US" sz="2400" dirty="0"/>
              <a:t>の比較</a:t>
            </a:r>
            <a:endParaRPr kumimoji="1" lang="en-US" altLang="ja-JP" sz="2400" dirty="0"/>
          </a:p>
        </p:txBody>
      </p:sp>
      <p:sp>
        <p:nvSpPr>
          <p:cNvPr id="11" name="テキスト ボックス 10">
            <a:extLst>
              <a:ext uri="{FF2B5EF4-FFF2-40B4-BE49-F238E27FC236}">
                <a16:creationId xmlns:a16="http://schemas.microsoft.com/office/drawing/2014/main" id="{6C40C932-8D46-F0E9-8DA5-5754A2D4EEB4}"/>
              </a:ext>
            </a:extLst>
          </p:cNvPr>
          <p:cNvSpPr txBox="1"/>
          <p:nvPr/>
        </p:nvSpPr>
        <p:spPr>
          <a:xfrm>
            <a:off x="4010297" y="3141698"/>
            <a:ext cx="1457360" cy="1477328"/>
          </a:xfrm>
          <a:prstGeom prst="rect">
            <a:avLst/>
          </a:prstGeom>
          <a:noFill/>
        </p:spPr>
        <p:txBody>
          <a:bodyPr wrap="square" rtlCol="0">
            <a:spAutoFit/>
          </a:bodyPr>
          <a:lstStyle/>
          <a:p>
            <a:r>
              <a:rPr kumimoji="1" lang="ja-JP" altLang="en-US" dirty="0"/>
              <a:t>・周波数帯域そんなに変える必要ないのでは？？</a:t>
            </a:r>
            <a:endParaRPr kumimoji="1" lang="en-US" altLang="ja-JP" dirty="0"/>
          </a:p>
        </p:txBody>
      </p:sp>
    </p:spTree>
    <p:extLst>
      <p:ext uri="{BB962C8B-B14F-4D97-AF65-F5344CB8AC3E}">
        <p14:creationId xmlns:p14="http://schemas.microsoft.com/office/powerpoint/2010/main" val="2870032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B596B3-2ABE-28B6-05A1-E938C39CF495}"/>
              </a:ext>
            </a:extLst>
          </p:cNvPr>
          <p:cNvSpPr>
            <a:spLocks noGrp="1"/>
          </p:cNvSpPr>
          <p:nvPr>
            <p:ph type="sldNum" sz="quarter" idx="12"/>
          </p:nvPr>
        </p:nvSpPr>
        <p:spPr/>
        <p:txBody>
          <a:bodyPr/>
          <a:lstStyle/>
          <a:p>
            <a:fld id="{AB492E1D-532B-4343-855D-235CD69FFFAA}" type="slidenum">
              <a:rPr lang="ja-JP" altLang="en-US" smtClean="0"/>
              <a:pPr/>
              <a:t>125</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8DF47DF0-A98D-888A-3193-4A1A02BDC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5" y="1054804"/>
            <a:ext cx="5357941" cy="4748391"/>
          </a:xfrm>
          <a:prstGeom prst="rect">
            <a:avLst/>
          </a:prstGeom>
        </p:spPr>
      </p:pic>
      <p:pic>
        <p:nvPicPr>
          <p:cNvPr id="6" name="図 5" descr="グラフ&#10;&#10;自動的に生成された説明">
            <a:extLst>
              <a:ext uri="{FF2B5EF4-FFF2-40B4-BE49-F238E27FC236}">
                <a16:creationId xmlns:a16="http://schemas.microsoft.com/office/drawing/2014/main" id="{7ECBF6AF-1225-70BD-6C9E-540B5519B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482" y="1004118"/>
            <a:ext cx="5348833" cy="4748391"/>
          </a:xfrm>
          <a:prstGeom prst="rect">
            <a:avLst/>
          </a:prstGeom>
        </p:spPr>
      </p:pic>
      <p:sp>
        <p:nvSpPr>
          <p:cNvPr id="7" name="テキスト ボックス 6">
            <a:extLst>
              <a:ext uri="{FF2B5EF4-FFF2-40B4-BE49-F238E27FC236}">
                <a16:creationId xmlns:a16="http://schemas.microsoft.com/office/drawing/2014/main" id="{317B3BCA-445D-5A6F-26CE-090A4B42F84E}"/>
              </a:ext>
            </a:extLst>
          </p:cNvPr>
          <p:cNvSpPr txBox="1"/>
          <p:nvPr/>
        </p:nvSpPr>
        <p:spPr>
          <a:xfrm>
            <a:off x="3307644" y="417689"/>
            <a:ext cx="4730045" cy="369332"/>
          </a:xfrm>
          <a:prstGeom prst="rect">
            <a:avLst/>
          </a:prstGeom>
          <a:noFill/>
        </p:spPr>
        <p:txBody>
          <a:bodyPr wrap="square" rtlCol="0">
            <a:spAutoFit/>
          </a:bodyPr>
          <a:lstStyle/>
          <a:p>
            <a:pPr algn="ctr"/>
            <a:r>
              <a:rPr kumimoji="1" lang="en-US" altLang="ja-JP" sz="1800" dirty="0"/>
              <a:t>5-15GHz</a:t>
            </a:r>
            <a:r>
              <a:rPr lang="en-US" altLang="ja-JP" dirty="0"/>
              <a:t>:VV</a:t>
            </a:r>
            <a:endParaRPr kumimoji="1" lang="en-US" altLang="ja-JP" sz="1800" dirty="0"/>
          </a:p>
        </p:txBody>
      </p:sp>
      <p:sp>
        <p:nvSpPr>
          <p:cNvPr id="8" name="フローチャート: 代替処理 7">
            <a:extLst>
              <a:ext uri="{FF2B5EF4-FFF2-40B4-BE49-F238E27FC236}">
                <a16:creationId xmlns:a16="http://schemas.microsoft.com/office/drawing/2014/main" id="{E9E35F20-FEAF-C661-E06E-C572F4720630}"/>
              </a:ext>
            </a:extLst>
          </p:cNvPr>
          <p:cNvSpPr/>
          <p:nvPr/>
        </p:nvSpPr>
        <p:spPr>
          <a:xfrm rot="17555688">
            <a:off x="1597325" y="2777223"/>
            <a:ext cx="2238941" cy="575734"/>
          </a:xfrm>
          <a:prstGeom prst="flowChartAlternate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F4CDCEF5-D6BD-E608-0272-BCB3855B40DD}"/>
              </a:ext>
            </a:extLst>
          </p:cNvPr>
          <p:cNvSpPr/>
          <p:nvPr/>
        </p:nvSpPr>
        <p:spPr>
          <a:xfrm rot="17544082">
            <a:off x="8052150" y="2432334"/>
            <a:ext cx="2393874" cy="599153"/>
          </a:xfrm>
          <a:prstGeom prst="flowChartAlternateProcess">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C790E0A-FFE0-2ABA-26EA-7D69B491C8BC}"/>
              </a:ext>
            </a:extLst>
          </p:cNvPr>
          <p:cNvSpPr txBox="1"/>
          <p:nvPr/>
        </p:nvSpPr>
        <p:spPr>
          <a:xfrm>
            <a:off x="4673600" y="2731911"/>
            <a:ext cx="2257778" cy="1477328"/>
          </a:xfrm>
          <a:prstGeom prst="rect">
            <a:avLst/>
          </a:prstGeom>
          <a:noFill/>
        </p:spPr>
        <p:txBody>
          <a:bodyPr wrap="square" rtlCol="0">
            <a:spAutoFit/>
          </a:bodyPr>
          <a:lstStyle/>
          <a:p>
            <a:r>
              <a:rPr kumimoji="1" lang="ja-JP" altLang="en-US" dirty="0"/>
              <a:t>・振幅に関しては外側に存在している気がする</a:t>
            </a:r>
            <a:endParaRPr kumimoji="1" lang="en-US" altLang="ja-JP" dirty="0"/>
          </a:p>
          <a:p>
            <a:r>
              <a:rPr lang="ja-JP" altLang="en-US" dirty="0"/>
              <a:t>・位相だったら読み取れそうかも</a:t>
            </a:r>
            <a:endParaRPr kumimoji="1" lang="en-US" altLang="ja-JP" dirty="0"/>
          </a:p>
        </p:txBody>
      </p:sp>
    </p:spTree>
    <p:extLst>
      <p:ext uri="{BB962C8B-B14F-4D97-AF65-F5344CB8AC3E}">
        <p14:creationId xmlns:p14="http://schemas.microsoft.com/office/powerpoint/2010/main" val="1839175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1369EC-AE74-471B-3D94-A6474258658D}"/>
              </a:ext>
            </a:extLst>
          </p:cNvPr>
          <p:cNvSpPr>
            <a:spLocks noGrp="1"/>
          </p:cNvSpPr>
          <p:nvPr>
            <p:ph type="sldNum" sz="quarter" idx="12"/>
          </p:nvPr>
        </p:nvSpPr>
        <p:spPr/>
        <p:txBody>
          <a:bodyPr/>
          <a:lstStyle/>
          <a:p>
            <a:fld id="{AB492E1D-532B-4343-855D-235CD69FFFAA}" type="slidenum">
              <a:rPr lang="ja-JP" altLang="en-US" smtClean="0"/>
              <a:pPr/>
              <a:t>126</a:t>
            </a:fld>
            <a:endParaRPr lang="ja-JP" altLang="en-US" dirty="0"/>
          </a:p>
        </p:txBody>
      </p:sp>
    </p:spTree>
    <p:extLst>
      <p:ext uri="{BB962C8B-B14F-4D97-AF65-F5344CB8AC3E}">
        <p14:creationId xmlns:p14="http://schemas.microsoft.com/office/powerpoint/2010/main" val="71744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B86C15-D2AA-E04F-D7A8-FC3661B0BF4A}"/>
              </a:ext>
            </a:extLst>
          </p:cNvPr>
          <p:cNvSpPr>
            <a:spLocks noGrp="1"/>
          </p:cNvSpPr>
          <p:nvPr>
            <p:ph type="sldNum" sz="quarter" idx="12"/>
          </p:nvPr>
        </p:nvSpPr>
        <p:spPr/>
        <p:txBody>
          <a:bodyPr/>
          <a:lstStyle/>
          <a:p>
            <a:fld id="{AB492E1D-532B-4343-855D-235CD69FFFAA}" type="slidenum">
              <a:rPr lang="ja-JP" altLang="en-US" smtClean="0"/>
              <a:pPr/>
              <a:t>127</a:t>
            </a:fld>
            <a:endParaRPr lang="ja-JP" altLang="en-US" dirty="0"/>
          </a:p>
        </p:txBody>
      </p:sp>
      <p:pic>
        <p:nvPicPr>
          <p:cNvPr id="4" name="図 3" descr="ダイアグラム, テーブル&#10;&#10;自動的に生成された説明">
            <a:extLst>
              <a:ext uri="{FF2B5EF4-FFF2-40B4-BE49-F238E27FC236}">
                <a16:creationId xmlns:a16="http://schemas.microsoft.com/office/drawing/2014/main" id="{3B3A800B-9BE2-0B78-9333-54C3C572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770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C8728C-CE82-817D-E02C-A5501F3A1743}"/>
              </a:ext>
            </a:extLst>
          </p:cNvPr>
          <p:cNvSpPr>
            <a:spLocks noGrp="1"/>
          </p:cNvSpPr>
          <p:nvPr>
            <p:ph type="sldNum" sz="quarter" idx="12"/>
          </p:nvPr>
        </p:nvSpPr>
        <p:spPr/>
        <p:txBody>
          <a:bodyPr/>
          <a:lstStyle/>
          <a:p>
            <a:fld id="{AB492E1D-532B-4343-855D-235CD69FFFAA}" type="slidenum">
              <a:rPr lang="ja-JP" altLang="en-US" smtClean="0"/>
              <a:pPr/>
              <a:t>128</a:t>
            </a:fld>
            <a:endParaRPr lang="ja-JP" altLang="en-US" dirty="0"/>
          </a:p>
        </p:txBody>
      </p:sp>
      <p:pic>
        <p:nvPicPr>
          <p:cNvPr id="4" name="図 3" descr="グラフィカル ユーザー インターフェイス, アプリケーション, テーブル, Excel&#10;&#10;自動的に生成された説明">
            <a:extLst>
              <a:ext uri="{FF2B5EF4-FFF2-40B4-BE49-F238E27FC236}">
                <a16:creationId xmlns:a16="http://schemas.microsoft.com/office/drawing/2014/main" id="{CB669007-CEFF-ED0A-C6B7-11F14A924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9" y="545230"/>
            <a:ext cx="5501457" cy="2443504"/>
          </a:xfrm>
          <a:prstGeom prst="rect">
            <a:avLst/>
          </a:prstGeom>
        </p:spPr>
      </p:pic>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7BB14F11-169E-07DB-4CEF-F1640D929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75" y="583336"/>
            <a:ext cx="5496692" cy="2405398"/>
          </a:xfrm>
          <a:prstGeom prst="rect">
            <a:avLst/>
          </a:prstGeom>
        </p:spPr>
      </p:pic>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FF9413B8-337C-C6CA-4A50-711FA27D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 y="3833205"/>
            <a:ext cx="5496692" cy="2479565"/>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BCB077B1-7C2B-0BE3-7D80-13604A402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775" y="3807530"/>
            <a:ext cx="5399857" cy="2467134"/>
          </a:xfrm>
          <a:prstGeom prst="rect">
            <a:avLst/>
          </a:prstGeom>
        </p:spPr>
      </p:pic>
      <p:sp>
        <p:nvSpPr>
          <p:cNvPr id="12" name="テキスト ボックス 11">
            <a:extLst>
              <a:ext uri="{FF2B5EF4-FFF2-40B4-BE49-F238E27FC236}">
                <a16:creationId xmlns:a16="http://schemas.microsoft.com/office/drawing/2014/main" id="{0D371AA6-6CFE-8075-EDE4-160B8B63F419}"/>
              </a:ext>
            </a:extLst>
          </p:cNvPr>
          <p:cNvSpPr txBox="1"/>
          <p:nvPr/>
        </p:nvSpPr>
        <p:spPr>
          <a:xfrm>
            <a:off x="4869180" y="3087804"/>
            <a:ext cx="2697480" cy="646331"/>
          </a:xfrm>
          <a:prstGeom prst="rect">
            <a:avLst/>
          </a:prstGeom>
          <a:noFill/>
        </p:spPr>
        <p:txBody>
          <a:bodyPr wrap="square" rtlCol="0">
            <a:spAutoFit/>
          </a:bodyPr>
          <a:lstStyle/>
          <a:p>
            <a:r>
              <a:rPr kumimoji="1" lang="ja-JP" altLang="en-US" dirty="0"/>
              <a:t>・</a:t>
            </a:r>
            <a:r>
              <a:rPr kumimoji="1" lang="en-US" altLang="ja-JP" dirty="0"/>
              <a:t>LR</a:t>
            </a:r>
            <a:r>
              <a:rPr lang="ja-JP" altLang="en-US" dirty="0"/>
              <a:t>のやつを四通りにプロットしたやつ</a:t>
            </a:r>
            <a:endParaRPr lang="en-US" altLang="ja-JP" dirty="0"/>
          </a:p>
        </p:txBody>
      </p:sp>
    </p:spTree>
    <p:extLst>
      <p:ext uri="{BB962C8B-B14F-4D97-AF65-F5344CB8AC3E}">
        <p14:creationId xmlns:p14="http://schemas.microsoft.com/office/powerpoint/2010/main" val="1111001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129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323027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4ED42C-AC9E-0D6C-07DA-21CCD5053DD7}"/>
              </a:ext>
            </a:extLst>
          </p:cNvPr>
          <p:cNvSpPr>
            <a:spLocks noGrp="1"/>
          </p:cNvSpPr>
          <p:nvPr>
            <p:ph type="sldNum" sz="quarter" idx="12"/>
          </p:nvPr>
        </p:nvSpPr>
        <p:spPr/>
        <p:txBody>
          <a:bodyPr/>
          <a:lstStyle/>
          <a:p>
            <a:fld id="{AB492E1D-532B-4343-855D-235CD69FFFAA}" type="slidenum">
              <a:rPr lang="ja-JP" altLang="en-US" smtClean="0"/>
              <a:pPr/>
              <a:t>130</a:t>
            </a:fld>
            <a:endParaRPr lang="ja-JP" altLang="en-US" dirty="0"/>
          </a:p>
        </p:txBody>
      </p:sp>
      <p:pic>
        <p:nvPicPr>
          <p:cNvPr id="4" name="図 3" descr="テーブル&#10;&#10;低い精度で自動的に生成された説明">
            <a:extLst>
              <a:ext uri="{FF2B5EF4-FFF2-40B4-BE49-F238E27FC236}">
                <a16:creationId xmlns:a16="http://schemas.microsoft.com/office/drawing/2014/main" id="{75020640-F883-FCEA-334A-1BAB5BBB8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6028568C-FA2E-FBB3-BE24-3498A13453E8}"/>
              </a:ext>
            </a:extLst>
          </p:cNvPr>
          <p:cNvSpPr txBox="1"/>
          <p:nvPr/>
        </p:nvSpPr>
        <p:spPr>
          <a:xfrm>
            <a:off x="3836894" y="358588"/>
            <a:ext cx="4320988" cy="369332"/>
          </a:xfrm>
          <a:prstGeom prst="rect">
            <a:avLst/>
          </a:prstGeom>
          <a:noFill/>
        </p:spPr>
        <p:txBody>
          <a:bodyPr wrap="square" rtlCol="0">
            <a:spAutoFit/>
          </a:bodyPr>
          <a:lstStyle/>
          <a:p>
            <a:pPr algn="ctr"/>
            <a:r>
              <a:rPr kumimoji="1" lang="ja-JP" altLang="en-US" dirty="0"/>
              <a:t>改定モデル①による結果</a:t>
            </a:r>
          </a:p>
        </p:txBody>
      </p:sp>
    </p:spTree>
    <p:extLst>
      <p:ext uri="{BB962C8B-B14F-4D97-AF65-F5344CB8AC3E}">
        <p14:creationId xmlns:p14="http://schemas.microsoft.com/office/powerpoint/2010/main" val="19290483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131</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3794852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132</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28566978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B8081C-C088-8534-9520-5A592277AC0E}"/>
              </a:ext>
            </a:extLst>
          </p:cNvPr>
          <p:cNvSpPr>
            <a:spLocks noGrp="1"/>
          </p:cNvSpPr>
          <p:nvPr>
            <p:ph type="sldNum" sz="quarter" idx="12"/>
          </p:nvPr>
        </p:nvSpPr>
        <p:spPr/>
        <p:txBody>
          <a:bodyPr/>
          <a:lstStyle/>
          <a:p>
            <a:fld id="{AB492E1D-532B-4343-855D-235CD69FFFAA}" type="slidenum">
              <a:rPr lang="ja-JP" altLang="en-US" smtClean="0"/>
              <a:pPr/>
              <a:t>133</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C0B0E317-A3AA-CB8A-22EA-168ED6B83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1342"/>
            <a:ext cx="12192000" cy="5120133"/>
          </a:xfrm>
          <a:prstGeom prst="rect">
            <a:avLst/>
          </a:prstGeom>
        </p:spPr>
      </p:pic>
    </p:spTree>
    <p:extLst>
      <p:ext uri="{BB962C8B-B14F-4D97-AF65-F5344CB8AC3E}">
        <p14:creationId xmlns:p14="http://schemas.microsoft.com/office/powerpoint/2010/main" val="1289955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564A35-1B82-65CF-A60E-65D39ABA114D}"/>
              </a:ext>
            </a:extLst>
          </p:cNvPr>
          <p:cNvSpPr>
            <a:spLocks noGrp="1"/>
          </p:cNvSpPr>
          <p:nvPr>
            <p:ph type="sldNum" sz="quarter" idx="12"/>
          </p:nvPr>
        </p:nvSpPr>
        <p:spPr/>
        <p:txBody>
          <a:bodyPr/>
          <a:lstStyle/>
          <a:p>
            <a:fld id="{AB492E1D-532B-4343-855D-235CD69FFFAA}" type="slidenum">
              <a:rPr lang="ja-JP" altLang="en-US" smtClean="0"/>
              <a:pPr/>
              <a:t>134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24C49733-E662-039F-AF54-1FE45A650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333" y="2012096"/>
            <a:ext cx="5333333" cy="4000000"/>
          </a:xfrm>
          <a:prstGeom prst="rect">
            <a:avLst/>
          </a:prstGeom>
        </p:spPr>
      </p:pic>
    </p:spTree>
    <p:extLst>
      <p:ext uri="{BB962C8B-B14F-4D97-AF65-F5344CB8AC3E}">
        <p14:creationId xmlns:p14="http://schemas.microsoft.com/office/powerpoint/2010/main" val="1697030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spTree>
    <p:extLst>
      <p:ext uri="{BB962C8B-B14F-4D97-AF65-F5344CB8AC3E}">
        <p14:creationId xmlns:p14="http://schemas.microsoft.com/office/powerpoint/2010/main" val="10307616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23178"/>
            <a:ext cx="4638672"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spTree>
    <p:extLst>
      <p:ext uri="{BB962C8B-B14F-4D97-AF65-F5344CB8AC3E}">
        <p14:creationId xmlns:p14="http://schemas.microsoft.com/office/powerpoint/2010/main" val="1874396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137</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450" y="1523179"/>
            <a:ext cx="4904030"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spTree>
    <p:extLst>
      <p:ext uri="{BB962C8B-B14F-4D97-AF65-F5344CB8AC3E}">
        <p14:creationId xmlns:p14="http://schemas.microsoft.com/office/powerpoint/2010/main" val="6071142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138</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50" y="1523179"/>
            <a:ext cx="4638672"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pic>
        <p:nvPicPr>
          <p:cNvPr id="10" name="図 9" descr="グラフ, ヒストグラム&#10;&#10;自動的に生成された説明">
            <a:extLst>
              <a:ext uri="{FF2B5EF4-FFF2-40B4-BE49-F238E27FC236}">
                <a16:creationId xmlns:a16="http://schemas.microsoft.com/office/drawing/2014/main" id="{82B5C505-67A2-49BB-A9CE-EC2A981EEA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357" y="1504892"/>
            <a:ext cx="4754486" cy="4669150"/>
          </a:xfrm>
          <a:prstGeom prst="rect">
            <a:avLst/>
          </a:prstGeom>
        </p:spPr>
      </p:pic>
      <p:pic>
        <p:nvPicPr>
          <p:cNvPr id="13" name="図 12" descr="グラフ&#10;&#10;自動的に生成された説明">
            <a:extLst>
              <a:ext uri="{FF2B5EF4-FFF2-40B4-BE49-F238E27FC236}">
                <a16:creationId xmlns:a16="http://schemas.microsoft.com/office/drawing/2014/main" id="{630BCCBC-A190-ECD4-6B14-CF00AB2997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3575" y="1420112"/>
            <a:ext cx="4367424" cy="4753930"/>
          </a:xfrm>
          <a:prstGeom prst="rect">
            <a:avLst/>
          </a:prstGeom>
        </p:spPr>
      </p:pic>
    </p:spTree>
    <p:extLst>
      <p:ext uri="{BB962C8B-B14F-4D97-AF65-F5344CB8AC3E}">
        <p14:creationId xmlns:p14="http://schemas.microsoft.com/office/powerpoint/2010/main" val="21833991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D7CBBD-1D9D-6B0F-CAE1-1904A8365BB9}"/>
              </a:ext>
            </a:extLst>
          </p:cNvPr>
          <p:cNvSpPr>
            <a:spLocks noGrp="1"/>
          </p:cNvSpPr>
          <p:nvPr>
            <p:ph type="sldNum" sz="quarter" idx="12"/>
          </p:nvPr>
        </p:nvSpPr>
        <p:spPr/>
        <p:txBody>
          <a:bodyPr/>
          <a:lstStyle/>
          <a:p>
            <a:fld id="{AB492E1D-532B-4343-855D-235CD69FFFAA}" type="slidenum">
              <a:rPr lang="ja-JP" altLang="en-US" smtClean="0"/>
              <a:pPr/>
              <a:t>139</a:t>
            </a:fld>
            <a:endParaRPr lang="ja-JP" altLang="en-US" dirty="0"/>
          </a:p>
        </p:txBody>
      </p:sp>
      <p:pic>
        <p:nvPicPr>
          <p:cNvPr id="8" name="図 7" descr="グラフ&#10;&#10;自動的に生成された説明">
            <a:extLst>
              <a:ext uri="{FF2B5EF4-FFF2-40B4-BE49-F238E27FC236}">
                <a16:creationId xmlns:a16="http://schemas.microsoft.com/office/drawing/2014/main" id="{7C7F17DA-9657-22BF-128A-2729B7964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516"/>
            <a:ext cx="3591227" cy="2840918"/>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68080BC2-1D76-54D6-15F2-946257452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280" y="750516"/>
            <a:ext cx="3607515" cy="2840918"/>
          </a:xfrm>
          <a:prstGeom prst="rect">
            <a:avLst/>
          </a:prstGeom>
        </p:spPr>
      </p:pic>
      <p:pic>
        <p:nvPicPr>
          <p:cNvPr id="12" name="図 11" descr="グラフ&#10;&#10;自動的に生成された説明">
            <a:extLst>
              <a:ext uri="{FF2B5EF4-FFF2-40B4-BE49-F238E27FC236}">
                <a16:creationId xmlns:a16="http://schemas.microsoft.com/office/drawing/2014/main" id="{E78CCB57-7D73-66BD-1818-5ADA35A7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2647" y="750516"/>
            <a:ext cx="3599353" cy="2840918"/>
          </a:xfrm>
          <a:prstGeom prst="rect">
            <a:avLst/>
          </a:prstGeom>
        </p:spPr>
      </p:pic>
      <p:pic>
        <p:nvPicPr>
          <p:cNvPr id="14" name="図 13" descr="グラフ&#10;&#10;自動的に生成された説明">
            <a:extLst>
              <a:ext uri="{FF2B5EF4-FFF2-40B4-BE49-F238E27FC236}">
                <a16:creationId xmlns:a16="http://schemas.microsoft.com/office/drawing/2014/main" id="{73173231-FB45-0FCA-A5D6-EAE9E6801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17082"/>
            <a:ext cx="3599353" cy="2840918"/>
          </a:xfrm>
          <a:prstGeom prst="rect">
            <a:avLst/>
          </a:prstGeom>
        </p:spPr>
      </p:pic>
      <p:pic>
        <p:nvPicPr>
          <p:cNvPr id="16" name="図 15" descr="グラフ&#10;&#10;自動的に生成された説明">
            <a:extLst>
              <a:ext uri="{FF2B5EF4-FFF2-40B4-BE49-F238E27FC236}">
                <a16:creationId xmlns:a16="http://schemas.microsoft.com/office/drawing/2014/main" id="{1932470B-E140-A72B-83F0-1A77819352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8456" y="4017082"/>
            <a:ext cx="3575088" cy="2840918"/>
          </a:xfrm>
          <a:prstGeom prst="rect">
            <a:avLst/>
          </a:prstGeom>
        </p:spPr>
      </p:pic>
      <p:pic>
        <p:nvPicPr>
          <p:cNvPr id="18" name="図 17" descr="グラフ&#10;&#10;自動的に生成された説明">
            <a:extLst>
              <a:ext uri="{FF2B5EF4-FFF2-40B4-BE49-F238E27FC236}">
                <a16:creationId xmlns:a16="http://schemas.microsoft.com/office/drawing/2014/main" id="{84A743EB-FD2C-E9E0-B2EB-1B33A1C9A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0600" y="4017082"/>
            <a:ext cx="3583140" cy="2840918"/>
          </a:xfrm>
          <a:prstGeom prst="rect">
            <a:avLst/>
          </a:prstGeom>
        </p:spPr>
      </p:pic>
      <p:sp>
        <p:nvSpPr>
          <p:cNvPr id="19" name="テキスト ボックス 18">
            <a:extLst>
              <a:ext uri="{FF2B5EF4-FFF2-40B4-BE49-F238E27FC236}">
                <a16:creationId xmlns:a16="http://schemas.microsoft.com/office/drawing/2014/main" id="{6817E38E-1946-9838-029A-38698D66937A}"/>
              </a:ext>
            </a:extLst>
          </p:cNvPr>
          <p:cNvSpPr txBox="1"/>
          <p:nvPr/>
        </p:nvSpPr>
        <p:spPr>
          <a:xfrm>
            <a:off x="4023717" y="253748"/>
            <a:ext cx="3850640" cy="369332"/>
          </a:xfrm>
          <a:prstGeom prst="rect">
            <a:avLst/>
          </a:prstGeom>
          <a:noFill/>
        </p:spPr>
        <p:txBody>
          <a:bodyPr wrap="square" rtlCol="0">
            <a:spAutoFit/>
          </a:bodyPr>
          <a:lstStyle/>
          <a:p>
            <a:pPr algn="ctr"/>
            <a:r>
              <a:rPr kumimoji="1" lang="en-US" altLang="ja-JP" dirty="0"/>
              <a:t>1/16</a:t>
            </a:r>
            <a:r>
              <a:rPr kumimoji="1" lang="ja-JP" altLang="en-US" dirty="0"/>
              <a:t>の</a:t>
            </a:r>
            <a:r>
              <a:rPr kumimoji="1" lang="en-US" altLang="ja-JP" dirty="0"/>
              <a:t>S</a:t>
            </a:r>
            <a:r>
              <a:rPr lang="en-US" altLang="ja-JP" dirty="0"/>
              <a:t>_</a:t>
            </a:r>
            <a:r>
              <a:rPr kumimoji="1" lang="en-US" altLang="ja-JP" dirty="0"/>
              <a:t>VV</a:t>
            </a:r>
            <a:r>
              <a:rPr kumimoji="1" lang="ja-JP" altLang="en-US" dirty="0"/>
              <a:t>もとに表示</a:t>
            </a:r>
          </a:p>
        </p:txBody>
      </p:sp>
    </p:spTree>
    <p:extLst>
      <p:ext uri="{BB962C8B-B14F-4D97-AF65-F5344CB8AC3E}">
        <p14:creationId xmlns:p14="http://schemas.microsoft.com/office/powerpoint/2010/main" val="369212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135457-8D3C-02DE-7E2A-719EAF234707}"/>
              </a:ext>
            </a:extLst>
          </p:cNvPr>
          <p:cNvSpPr>
            <a:spLocks noGrp="1"/>
          </p:cNvSpPr>
          <p:nvPr>
            <p:ph type="sldNum" sz="quarter" idx="12"/>
          </p:nvPr>
        </p:nvSpPr>
        <p:spPr/>
        <p:txBody>
          <a:bodyPr/>
          <a:lstStyle/>
          <a:p>
            <a:fld id="{AB492E1D-532B-4343-855D-235CD69FFFAA}" type="slidenum">
              <a:rPr lang="ja-JP" altLang="en-US" smtClean="0"/>
              <a:pPr/>
              <a:t>140</a:t>
            </a:fld>
            <a:endParaRPr lang="ja-JP" altLang="en-US" dirty="0"/>
          </a:p>
        </p:txBody>
      </p:sp>
      <p:pic>
        <p:nvPicPr>
          <p:cNvPr id="4" name="図 3" descr="バス, 大きい, 座る, 机 が含まれている画像&#10;&#10;自動的に生成された説明">
            <a:extLst>
              <a:ext uri="{FF2B5EF4-FFF2-40B4-BE49-F238E27FC236}">
                <a16:creationId xmlns:a16="http://schemas.microsoft.com/office/drawing/2014/main" id="{4798E0D5-8843-75C3-D078-52909BB7B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9510"/>
            <a:ext cx="5468113" cy="2191056"/>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DF96BE36-83EC-7645-8569-18E9E2BD5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889" y="1139536"/>
            <a:ext cx="5306165" cy="1991003"/>
          </a:xfrm>
          <a:prstGeom prst="rect">
            <a:avLst/>
          </a:prstGeom>
        </p:spPr>
      </p:pic>
      <p:pic>
        <p:nvPicPr>
          <p:cNvPr id="8" name="図 7" descr="テーブル&#10;&#10;中程度の精度で自動的に生成された説明">
            <a:extLst>
              <a:ext uri="{FF2B5EF4-FFF2-40B4-BE49-F238E27FC236}">
                <a16:creationId xmlns:a16="http://schemas.microsoft.com/office/drawing/2014/main" id="{C884AC15-0E54-18A7-337C-7D09F3688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0572" y="4222452"/>
            <a:ext cx="5172797" cy="2105319"/>
          </a:xfrm>
          <a:prstGeom prst="rect">
            <a:avLst/>
          </a:prstGeom>
        </p:spPr>
      </p:pic>
      <p:pic>
        <p:nvPicPr>
          <p:cNvPr id="10" name="図 9" descr="テーブル&#10;&#10;自動的に生成された説明">
            <a:extLst>
              <a:ext uri="{FF2B5EF4-FFF2-40B4-BE49-F238E27FC236}">
                <a16:creationId xmlns:a16="http://schemas.microsoft.com/office/drawing/2014/main" id="{E94BD70C-F312-5E62-9D8B-DBCDCC6B7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84" y="4222452"/>
            <a:ext cx="5401429" cy="2133898"/>
          </a:xfrm>
          <a:prstGeom prst="rect">
            <a:avLst/>
          </a:prstGeom>
        </p:spPr>
      </p:pic>
      <p:sp>
        <p:nvSpPr>
          <p:cNvPr id="11" name="テキスト ボックス 10">
            <a:extLst>
              <a:ext uri="{FF2B5EF4-FFF2-40B4-BE49-F238E27FC236}">
                <a16:creationId xmlns:a16="http://schemas.microsoft.com/office/drawing/2014/main" id="{09695F5C-CBE6-428D-813E-6A0B7D01F4E0}"/>
              </a:ext>
            </a:extLst>
          </p:cNvPr>
          <p:cNvSpPr txBox="1"/>
          <p:nvPr/>
        </p:nvSpPr>
        <p:spPr>
          <a:xfrm>
            <a:off x="4328160" y="3429000"/>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p>
        </p:txBody>
      </p:sp>
    </p:spTree>
    <p:extLst>
      <p:ext uri="{BB962C8B-B14F-4D97-AF65-F5344CB8AC3E}">
        <p14:creationId xmlns:p14="http://schemas.microsoft.com/office/powerpoint/2010/main" val="3434570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EDA73F-7818-ECB6-AAC0-F98EAC10A3EE}"/>
              </a:ext>
            </a:extLst>
          </p:cNvPr>
          <p:cNvSpPr>
            <a:spLocks noGrp="1"/>
          </p:cNvSpPr>
          <p:nvPr>
            <p:ph type="sldNum" sz="quarter" idx="12"/>
          </p:nvPr>
        </p:nvSpPr>
        <p:spPr/>
        <p:txBody>
          <a:bodyPr/>
          <a:lstStyle/>
          <a:p>
            <a:fld id="{AB492E1D-532B-4343-855D-235CD69FFFAA}" type="slidenum">
              <a:rPr lang="ja-JP" altLang="en-US" smtClean="0"/>
              <a:pPr/>
              <a:t>141</a:t>
            </a:fld>
            <a:endParaRPr lang="ja-JP" altLang="en-US" dirty="0"/>
          </a:p>
        </p:txBody>
      </p:sp>
      <p:pic>
        <p:nvPicPr>
          <p:cNvPr id="4" name="図 3" descr="散布図&#10;&#10;自動的に生成された説明">
            <a:extLst>
              <a:ext uri="{FF2B5EF4-FFF2-40B4-BE49-F238E27FC236}">
                <a16:creationId xmlns:a16="http://schemas.microsoft.com/office/drawing/2014/main" id="{ADC30FC6-C3AE-EE23-7035-7493C430B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97" y="1468030"/>
            <a:ext cx="5439534" cy="1705213"/>
          </a:xfrm>
          <a:prstGeom prst="rect">
            <a:avLst/>
          </a:prstGeom>
        </p:spPr>
      </p:pic>
      <p:pic>
        <p:nvPicPr>
          <p:cNvPr id="6" name="図 5" descr="散布図&#10;&#10;自動的に生成された説明">
            <a:extLst>
              <a:ext uri="{FF2B5EF4-FFF2-40B4-BE49-F238E27FC236}">
                <a16:creationId xmlns:a16="http://schemas.microsoft.com/office/drawing/2014/main" id="{7BF350A0-0538-879B-E9D7-A928D497D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071" y="1463266"/>
            <a:ext cx="5372850" cy="1714739"/>
          </a:xfrm>
          <a:prstGeom prst="rect">
            <a:avLst/>
          </a:prstGeom>
        </p:spPr>
      </p:pic>
      <p:pic>
        <p:nvPicPr>
          <p:cNvPr id="8" name="図 7" descr="白い壁のスクリーンショット&#10;&#10;自動的に生成された説明">
            <a:extLst>
              <a:ext uri="{FF2B5EF4-FFF2-40B4-BE49-F238E27FC236}">
                <a16:creationId xmlns:a16="http://schemas.microsoft.com/office/drawing/2014/main" id="{0DF979CF-C933-367E-72DD-AFB8CB169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13032"/>
            <a:ext cx="6106377" cy="1743318"/>
          </a:xfrm>
          <a:prstGeom prst="rect">
            <a:avLst/>
          </a:prstGeom>
        </p:spPr>
      </p:pic>
      <p:pic>
        <p:nvPicPr>
          <p:cNvPr id="10" name="図 9" descr="テーブル&#10;&#10;低い精度で自動的に生成された説明">
            <a:extLst>
              <a:ext uri="{FF2B5EF4-FFF2-40B4-BE49-F238E27FC236}">
                <a16:creationId xmlns:a16="http://schemas.microsoft.com/office/drawing/2014/main" id="{8F53C86B-72C2-E442-B15F-3018361983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8033" y="4660663"/>
            <a:ext cx="5363323" cy="1695687"/>
          </a:xfrm>
          <a:prstGeom prst="rect">
            <a:avLst/>
          </a:prstGeom>
        </p:spPr>
      </p:pic>
      <p:sp>
        <p:nvSpPr>
          <p:cNvPr id="11" name="テキスト ボックス 10">
            <a:extLst>
              <a:ext uri="{FF2B5EF4-FFF2-40B4-BE49-F238E27FC236}">
                <a16:creationId xmlns:a16="http://schemas.microsoft.com/office/drawing/2014/main" id="{5DDBEB74-D690-066A-C751-EF71A63CFCA9}"/>
              </a:ext>
            </a:extLst>
          </p:cNvPr>
          <p:cNvSpPr txBox="1"/>
          <p:nvPr/>
        </p:nvSpPr>
        <p:spPr>
          <a:xfrm>
            <a:off x="4315111" y="3683071"/>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r>
              <a:rPr kumimoji="1" lang="en-US" altLang="ja-JP" dirty="0"/>
              <a:t>:4</a:t>
            </a:r>
            <a:r>
              <a:rPr kumimoji="1" lang="ja-JP" altLang="en-US" dirty="0"/>
              <a:t>通り</a:t>
            </a:r>
          </a:p>
        </p:txBody>
      </p:sp>
    </p:spTree>
    <p:extLst>
      <p:ext uri="{BB962C8B-B14F-4D97-AF65-F5344CB8AC3E}">
        <p14:creationId xmlns:p14="http://schemas.microsoft.com/office/powerpoint/2010/main" val="10687120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DB38606-E26D-91FC-E3FF-1EA350D1EB55}"/>
              </a:ext>
            </a:extLst>
          </p:cNvPr>
          <p:cNvSpPr>
            <a:spLocks noGrp="1"/>
          </p:cNvSpPr>
          <p:nvPr>
            <p:ph type="sldNum" sz="quarter" idx="12"/>
          </p:nvPr>
        </p:nvSpPr>
        <p:spPr/>
        <p:txBody>
          <a:bodyPr/>
          <a:lstStyle/>
          <a:p>
            <a:fld id="{AB492E1D-532B-4343-855D-235CD69FFFAA}" type="slidenum">
              <a:rPr lang="ja-JP" altLang="en-US" smtClean="0"/>
              <a:pPr/>
              <a:t>142</a:t>
            </a:fld>
            <a:endParaRPr lang="ja-JP" altLang="en-US" dirty="0"/>
          </a:p>
        </p:txBody>
      </p:sp>
      <p:sp>
        <p:nvSpPr>
          <p:cNvPr id="3" name="テキスト ボックス 2">
            <a:extLst>
              <a:ext uri="{FF2B5EF4-FFF2-40B4-BE49-F238E27FC236}">
                <a16:creationId xmlns:a16="http://schemas.microsoft.com/office/drawing/2014/main" id="{302CA1FF-C38B-436F-4A14-432DCB12D53A}"/>
              </a:ext>
            </a:extLst>
          </p:cNvPr>
          <p:cNvSpPr txBox="1"/>
          <p:nvPr/>
        </p:nvSpPr>
        <p:spPr>
          <a:xfrm>
            <a:off x="842211" y="890337"/>
            <a:ext cx="7768389" cy="369332"/>
          </a:xfrm>
          <a:prstGeom prst="rect">
            <a:avLst/>
          </a:prstGeom>
          <a:noFill/>
        </p:spPr>
        <p:txBody>
          <a:bodyPr wrap="square" rtlCol="0">
            <a:spAutoFit/>
          </a:bodyPr>
          <a:lstStyle/>
          <a:p>
            <a:pPr algn="ctr"/>
            <a:r>
              <a:rPr lang="ja-JP" altLang="en-US" dirty="0"/>
              <a:t>各</a:t>
            </a:r>
            <a:r>
              <a:rPr kumimoji="1" lang="ja-JP" altLang="en-US" dirty="0"/>
              <a:t>実験の比較</a:t>
            </a:r>
          </a:p>
        </p:txBody>
      </p:sp>
      <p:sp>
        <p:nvSpPr>
          <p:cNvPr id="4" name="テキスト ボックス 3">
            <a:extLst>
              <a:ext uri="{FF2B5EF4-FFF2-40B4-BE49-F238E27FC236}">
                <a16:creationId xmlns:a16="http://schemas.microsoft.com/office/drawing/2014/main" id="{57B41E89-C9C5-C6C7-AECC-D56DD46B467C}"/>
              </a:ext>
            </a:extLst>
          </p:cNvPr>
          <p:cNvSpPr txBox="1"/>
          <p:nvPr/>
        </p:nvSpPr>
        <p:spPr>
          <a:xfrm>
            <a:off x="842211" y="1981200"/>
            <a:ext cx="8301789" cy="646331"/>
          </a:xfrm>
          <a:prstGeom prst="rect">
            <a:avLst/>
          </a:prstGeom>
          <a:noFill/>
        </p:spPr>
        <p:txBody>
          <a:bodyPr wrap="square" rtlCol="0">
            <a:spAutoFit/>
          </a:bodyPr>
          <a:lstStyle/>
          <a:p>
            <a:r>
              <a:rPr kumimoji="1" lang="ja-JP" altLang="en-US" dirty="0"/>
              <a:t>・今までの普通に勾配を求めるやつと比較</a:t>
            </a:r>
            <a:endParaRPr kumimoji="1" lang="en-US" altLang="ja-JP" dirty="0"/>
          </a:p>
          <a:p>
            <a:r>
              <a:rPr lang="ja-JP" altLang="en-US" dirty="0"/>
              <a:t>・</a:t>
            </a:r>
            <a:r>
              <a:rPr lang="en-US" altLang="ja-JP" dirty="0"/>
              <a:t>g1,g2,g3</a:t>
            </a:r>
            <a:r>
              <a:rPr lang="ja-JP" altLang="en-US" dirty="0"/>
              <a:t>の優位性があるのか</a:t>
            </a:r>
            <a:endParaRPr kumimoji="1" lang="en-US" altLang="ja-JP" dirty="0"/>
          </a:p>
        </p:txBody>
      </p:sp>
    </p:spTree>
    <p:extLst>
      <p:ext uri="{BB962C8B-B14F-4D97-AF65-F5344CB8AC3E}">
        <p14:creationId xmlns:p14="http://schemas.microsoft.com/office/powerpoint/2010/main" val="15497261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中程度の精度で自動的に生成された説明">
            <a:extLst>
              <a:ext uri="{FF2B5EF4-FFF2-40B4-BE49-F238E27FC236}">
                <a16:creationId xmlns:a16="http://schemas.microsoft.com/office/drawing/2014/main" id="{5958AFF4-809A-D21B-29C2-E6D2B8ED1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2149"/>
            <a:ext cx="12192000" cy="6064250"/>
          </a:xfrm>
          <a:prstGeom prst="rect">
            <a:avLst/>
          </a:prstGeom>
        </p:spPr>
      </p:pic>
      <p:sp>
        <p:nvSpPr>
          <p:cNvPr id="2" name="スライド番号プレースホルダー 1">
            <a:extLst>
              <a:ext uri="{FF2B5EF4-FFF2-40B4-BE49-F238E27FC236}">
                <a16:creationId xmlns:a16="http://schemas.microsoft.com/office/drawing/2014/main" id="{6BFAD0AA-543F-BD28-26DE-0908A11D1BEC}"/>
              </a:ext>
            </a:extLst>
          </p:cNvPr>
          <p:cNvSpPr>
            <a:spLocks noGrp="1"/>
          </p:cNvSpPr>
          <p:nvPr>
            <p:ph type="sldNum" sz="quarter" idx="12"/>
          </p:nvPr>
        </p:nvSpPr>
        <p:spPr/>
        <p:txBody>
          <a:bodyPr/>
          <a:lstStyle/>
          <a:p>
            <a:fld id="{AB492E1D-532B-4343-855D-235CD69FFFAA}" type="slidenum">
              <a:rPr lang="ja-JP" altLang="en-US" smtClean="0"/>
              <a:pPr/>
              <a:t>143</a:t>
            </a:fld>
            <a:endParaRPr lang="ja-JP" altLang="en-US" dirty="0"/>
          </a:p>
        </p:txBody>
      </p:sp>
      <p:sp>
        <p:nvSpPr>
          <p:cNvPr id="3" name="テキスト ボックス 2">
            <a:extLst>
              <a:ext uri="{FF2B5EF4-FFF2-40B4-BE49-F238E27FC236}">
                <a16:creationId xmlns:a16="http://schemas.microsoft.com/office/drawing/2014/main" id="{9F29B376-6300-05CE-B3EA-0BE931A55938}"/>
              </a:ext>
            </a:extLst>
          </p:cNvPr>
          <p:cNvSpPr txBox="1"/>
          <p:nvPr/>
        </p:nvSpPr>
        <p:spPr>
          <a:xfrm>
            <a:off x="3001108" y="342817"/>
            <a:ext cx="5609492" cy="369332"/>
          </a:xfrm>
          <a:prstGeom prst="rect">
            <a:avLst/>
          </a:prstGeom>
          <a:noFill/>
        </p:spPr>
        <p:txBody>
          <a:bodyPr wrap="square" rtlCol="0">
            <a:spAutoFit/>
          </a:bodyPr>
          <a:lstStyle/>
          <a:p>
            <a:pPr algn="ctr"/>
            <a:r>
              <a:rPr kumimoji="1" lang="ja-JP" altLang="en-US" dirty="0"/>
              <a:t>今までのやつ：</a:t>
            </a:r>
            <a:r>
              <a:rPr kumimoji="1" lang="en-US" altLang="ja-JP" dirty="0" err="1"/>
              <a:t>window_size</a:t>
            </a:r>
            <a:r>
              <a:rPr kumimoji="1" lang="en-US" altLang="ja-JP" dirty="0"/>
              <a:t>=5</a:t>
            </a:r>
            <a:endParaRPr kumimoji="1" lang="ja-JP" altLang="en-US" dirty="0"/>
          </a:p>
        </p:txBody>
      </p:sp>
    </p:spTree>
    <p:extLst>
      <p:ext uri="{BB962C8B-B14F-4D97-AF65-F5344CB8AC3E}">
        <p14:creationId xmlns:p14="http://schemas.microsoft.com/office/powerpoint/2010/main" val="3990043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F0479F-B9F3-685A-7897-C2BE00075E37}"/>
              </a:ext>
            </a:extLst>
          </p:cNvPr>
          <p:cNvSpPr>
            <a:spLocks noGrp="1"/>
          </p:cNvSpPr>
          <p:nvPr>
            <p:ph type="sldNum" sz="quarter" idx="12"/>
          </p:nvPr>
        </p:nvSpPr>
        <p:spPr/>
        <p:txBody>
          <a:bodyPr/>
          <a:lstStyle/>
          <a:p>
            <a:fld id="{AB492E1D-532B-4343-855D-235CD69FFFAA}" type="slidenum">
              <a:rPr lang="ja-JP" altLang="en-US" smtClean="0"/>
              <a:pPr/>
              <a:t>144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30177D9-CF36-AF95-6706-CF21A20A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010" y="891609"/>
            <a:ext cx="5608990" cy="5966391"/>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267BBBAA-A1C8-091B-A4B1-094239CCC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76496"/>
            <a:ext cx="7125481" cy="1105007"/>
          </a:xfrm>
          <a:prstGeom prst="rect">
            <a:avLst/>
          </a:prstGeom>
        </p:spPr>
      </p:pic>
      <p:sp>
        <p:nvSpPr>
          <p:cNvPr id="7" name="テキスト ボックス 6">
            <a:extLst>
              <a:ext uri="{FF2B5EF4-FFF2-40B4-BE49-F238E27FC236}">
                <a16:creationId xmlns:a16="http://schemas.microsoft.com/office/drawing/2014/main" id="{3DEAAFC9-A4CA-CE37-C00D-0A5DB237DCCF}"/>
              </a:ext>
            </a:extLst>
          </p:cNvPr>
          <p:cNvSpPr txBox="1"/>
          <p:nvPr/>
        </p:nvSpPr>
        <p:spPr>
          <a:xfrm>
            <a:off x="3352800" y="457200"/>
            <a:ext cx="4876800" cy="369332"/>
          </a:xfrm>
          <a:prstGeom prst="rect">
            <a:avLst/>
          </a:prstGeom>
          <a:noFill/>
        </p:spPr>
        <p:txBody>
          <a:bodyPr wrap="square" rtlCol="0">
            <a:spAutoFit/>
          </a:bodyPr>
          <a:lstStyle/>
          <a:p>
            <a:pPr algn="ctr"/>
            <a:r>
              <a:rPr lang="en-US" altLang="ja-JP" dirty="0"/>
              <a:t>alpha</a:t>
            </a:r>
            <a:r>
              <a:rPr kumimoji="1" lang="ja-JP" altLang="en-US" dirty="0"/>
              <a:t>もしっかり収束していることがわかる</a:t>
            </a:r>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575EB4E6-775A-7A20-B568-7B0DC0156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010" y="4910282"/>
            <a:ext cx="5608990" cy="1446068"/>
          </a:xfrm>
          <a:prstGeom prst="rect">
            <a:avLst/>
          </a:prstGeom>
        </p:spPr>
      </p:pic>
    </p:spTree>
    <p:extLst>
      <p:ext uri="{BB962C8B-B14F-4D97-AF65-F5344CB8AC3E}">
        <p14:creationId xmlns:p14="http://schemas.microsoft.com/office/powerpoint/2010/main" val="6699342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FB5CF4-3951-8E0F-17EA-8BB7F1D0888A}"/>
              </a:ext>
            </a:extLst>
          </p:cNvPr>
          <p:cNvSpPr>
            <a:spLocks noGrp="1"/>
          </p:cNvSpPr>
          <p:nvPr>
            <p:ph type="sldNum" sz="quarter" idx="12"/>
          </p:nvPr>
        </p:nvSpPr>
        <p:spPr/>
        <p:txBody>
          <a:bodyPr/>
          <a:lstStyle/>
          <a:p>
            <a:fld id="{AB492E1D-532B-4343-855D-235CD69FFFAA}" type="slidenum">
              <a:rPr lang="ja-JP" altLang="en-US" smtClean="0"/>
              <a:pPr/>
              <a:t>145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C5160E1A-E9D0-364C-8417-E93A6811B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587" y="2356350"/>
            <a:ext cx="5333333" cy="4000000"/>
          </a:xfrm>
          <a:prstGeom prst="rect">
            <a:avLst/>
          </a:prstGeom>
        </p:spPr>
      </p:pic>
      <p:sp>
        <p:nvSpPr>
          <p:cNvPr id="5" name="テキスト ボックス 4">
            <a:extLst>
              <a:ext uri="{FF2B5EF4-FFF2-40B4-BE49-F238E27FC236}">
                <a16:creationId xmlns:a16="http://schemas.microsoft.com/office/drawing/2014/main" id="{2BE16AF0-5E60-0C1D-6E98-3EEAFBD8590E}"/>
              </a:ext>
            </a:extLst>
          </p:cNvPr>
          <p:cNvSpPr txBox="1"/>
          <p:nvPr/>
        </p:nvSpPr>
        <p:spPr>
          <a:xfrm>
            <a:off x="2952750" y="457200"/>
            <a:ext cx="5657850" cy="369332"/>
          </a:xfrm>
          <a:prstGeom prst="rect">
            <a:avLst/>
          </a:prstGeom>
          <a:noFill/>
        </p:spPr>
        <p:txBody>
          <a:bodyPr wrap="square" rtlCol="0">
            <a:spAutoFit/>
          </a:bodyPr>
          <a:lstStyle/>
          <a:p>
            <a:r>
              <a:rPr lang="ja-JP" altLang="en-US" dirty="0"/>
              <a:t>モデルの幅を広くとった</a:t>
            </a:r>
            <a:endParaRPr kumimoji="1" lang="ja-JP" altLang="en-US" dirty="0"/>
          </a:p>
        </p:txBody>
      </p:sp>
    </p:spTree>
    <p:extLst>
      <p:ext uri="{BB962C8B-B14F-4D97-AF65-F5344CB8AC3E}">
        <p14:creationId xmlns:p14="http://schemas.microsoft.com/office/powerpoint/2010/main" val="15958005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480E6D-157B-E8EB-DF7D-6356F212EEA1}"/>
              </a:ext>
            </a:extLst>
          </p:cNvPr>
          <p:cNvSpPr>
            <a:spLocks noGrp="1"/>
          </p:cNvSpPr>
          <p:nvPr>
            <p:ph type="sldNum" sz="quarter" idx="12"/>
          </p:nvPr>
        </p:nvSpPr>
        <p:spPr/>
        <p:txBody>
          <a:bodyPr/>
          <a:lstStyle/>
          <a:p>
            <a:fld id="{AB492E1D-532B-4343-855D-235CD69FFFAA}" type="slidenum">
              <a:rPr lang="ja-JP" altLang="en-US" smtClean="0"/>
              <a:pPr/>
              <a:t>146</a:t>
            </a:fld>
            <a:endParaRPr lang="ja-JP" altLang="en-US" dirty="0"/>
          </a:p>
        </p:txBody>
      </p:sp>
      <p:pic>
        <p:nvPicPr>
          <p:cNvPr id="4" name="図 3" descr="棒グラフ が含まれている画像&#10;&#10;自動的に生成された説明">
            <a:extLst>
              <a:ext uri="{FF2B5EF4-FFF2-40B4-BE49-F238E27FC236}">
                <a16:creationId xmlns:a16="http://schemas.microsoft.com/office/drawing/2014/main" id="{C368EBCE-6A24-BA7B-9EEF-E18C8D08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Tree>
    <p:extLst>
      <p:ext uri="{BB962C8B-B14F-4D97-AF65-F5344CB8AC3E}">
        <p14:creationId xmlns:p14="http://schemas.microsoft.com/office/powerpoint/2010/main" val="3693640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B95BD2F-9D0E-A5ED-3079-3551FDC4647B}"/>
              </a:ext>
            </a:extLst>
          </p:cNvPr>
          <p:cNvSpPr>
            <a:spLocks noGrp="1"/>
          </p:cNvSpPr>
          <p:nvPr>
            <p:ph type="sldNum" sz="quarter" idx="12"/>
          </p:nvPr>
        </p:nvSpPr>
        <p:spPr/>
        <p:txBody>
          <a:bodyPr/>
          <a:lstStyle/>
          <a:p>
            <a:fld id="{AB492E1D-532B-4343-855D-235CD69FFFAA}" type="slidenum">
              <a:rPr lang="ja-JP" altLang="en-US" smtClean="0"/>
              <a:pPr/>
              <a:t>147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140AF00-8754-D785-DF77-148291681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96875"/>
            <a:ext cx="7181850" cy="6064250"/>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014303B3-01CA-C215-1C74-090A4E388099}"/>
              </a:ext>
            </a:extLst>
          </p:cNvPr>
          <p:cNvPicPr>
            <a:picLocks noChangeAspect="1"/>
          </p:cNvPicPr>
          <p:nvPr/>
        </p:nvPicPr>
        <p:blipFill rotWithShape="1">
          <a:blip r:embed="rId4">
            <a:extLst>
              <a:ext uri="{28A0092B-C50C-407E-A947-70E740481C1C}">
                <a14:useLocalDpi xmlns:a14="http://schemas.microsoft.com/office/drawing/2010/main" val="0"/>
              </a:ext>
            </a:extLst>
          </a:blip>
          <a:srcRect r="64690"/>
          <a:stretch/>
        </p:blipFill>
        <p:spPr>
          <a:xfrm>
            <a:off x="146959" y="4324350"/>
            <a:ext cx="4882566" cy="2397125"/>
          </a:xfrm>
          <a:prstGeom prst="rect">
            <a:avLst/>
          </a:prstGeom>
        </p:spPr>
      </p:pic>
      <p:pic>
        <p:nvPicPr>
          <p:cNvPr id="8" name="図 7" descr="アプリケーション が含まれている画像&#10;&#10;自動的に生成された説明">
            <a:extLst>
              <a:ext uri="{FF2B5EF4-FFF2-40B4-BE49-F238E27FC236}">
                <a16:creationId xmlns:a16="http://schemas.microsoft.com/office/drawing/2014/main" id="{9E76BCA7-5E48-76F2-3FD2-8C9BFE0DAD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27" y="2250859"/>
            <a:ext cx="5084246" cy="1543265"/>
          </a:xfrm>
          <a:prstGeom prst="rect">
            <a:avLst/>
          </a:prstGeom>
        </p:spPr>
      </p:pic>
    </p:spTree>
    <p:extLst>
      <p:ext uri="{BB962C8B-B14F-4D97-AF65-F5344CB8AC3E}">
        <p14:creationId xmlns:p14="http://schemas.microsoft.com/office/powerpoint/2010/main" val="36551488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801CFA-4B9C-4756-C849-C1939FE68418}"/>
              </a:ext>
            </a:extLst>
          </p:cNvPr>
          <p:cNvSpPr>
            <a:spLocks noGrp="1"/>
          </p:cNvSpPr>
          <p:nvPr>
            <p:ph type="sldNum" sz="quarter" idx="12"/>
          </p:nvPr>
        </p:nvSpPr>
        <p:spPr/>
        <p:txBody>
          <a:bodyPr/>
          <a:lstStyle/>
          <a:p>
            <a:fld id="{AB492E1D-532B-4343-855D-235CD69FFFAA}" type="slidenum">
              <a:rPr lang="ja-JP" altLang="en-US" smtClean="0"/>
              <a:pPr/>
              <a:t>148</a:t>
            </a:fld>
            <a:endParaRPr lang="ja-JP" altLang="en-US" dirty="0"/>
          </a:p>
        </p:txBody>
      </p:sp>
      <p:sp>
        <p:nvSpPr>
          <p:cNvPr id="3" name="テキスト ボックス 2">
            <a:extLst>
              <a:ext uri="{FF2B5EF4-FFF2-40B4-BE49-F238E27FC236}">
                <a16:creationId xmlns:a16="http://schemas.microsoft.com/office/drawing/2014/main" id="{912DAEF6-740F-9CE1-5DB4-04084557B2C7}"/>
              </a:ext>
            </a:extLst>
          </p:cNvPr>
          <p:cNvSpPr txBox="1"/>
          <p:nvPr/>
        </p:nvSpPr>
        <p:spPr>
          <a:xfrm>
            <a:off x="2305050" y="1847850"/>
            <a:ext cx="5353050" cy="369332"/>
          </a:xfrm>
          <a:prstGeom prst="rect">
            <a:avLst/>
          </a:prstGeom>
          <a:noFill/>
        </p:spPr>
        <p:txBody>
          <a:bodyPr wrap="square" rtlCol="0">
            <a:spAutoFit/>
          </a:bodyPr>
          <a:lstStyle/>
          <a:p>
            <a:r>
              <a:rPr kumimoji="1" lang="ja-JP" altLang="en-US" dirty="0"/>
              <a:t>やり直し</a:t>
            </a:r>
          </a:p>
        </p:txBody>
      </p:sp>
    </p:spTree>
    <p:extLst>
      <p:ext uri="{BB962C8B-B14F-4D97-AF65-F5344CB8AC3E}">
        <p14:creationId xmlns:p14="http://schemas.microsoft.com/office/powerpoint/2010/main" val="3577263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149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117709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9A59905-5E81-2DCC-D174-AAED95CFD910}"/>
              </a:ext>
            </a:extLst>
          </p:cNvPr>
          <p:cNvSpPr>
            <a:spLocks noGrp="1"/>
          </p:cNvSpPr>
          <p:nvPr>
            <p:ph type="sldNum" sz="quarter" idx="12"/>
          </p:nvPr>
        </p:nvSpPr>
        <p:spPr/>
        <p:txBody>
          <a:bodyPr/>
          <a:lstStyle/>
          <a:p>
            <a:fld id="{AB492E1D-532B-4343-855D-235CD69FFFAA}" type="slidenum">
              <a:rPr lang="ja-JP" altLang="en-US" smtClean="0"/>
              <a:pPr/>
              <a:t>150</a:t>
            </a:fld>
            <a:endParaRPr lang="ja-JP" altLang="en-US" dirty="0"/>
          </a:p>
        </p:txBody>
      </p:sp>
      <p:pic>
        <p:nvPicPr>
          <p:cNvPr id="6" name="図 5" descr="テキスト, 手紙&#10;&#10;自動的に生成された説明">
            <a:extLst>
              <a:ext uri="{FF2B5EF4-FFF2-40B4-BE49-F238E27FC236}">
                <a16:creationId xmlns:a16="http://schemas.microsoft.com/office/drawing/2014/main" id="{3164F2AF-CAB4-91E6-4048-4D3EA1D26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038" y="1013059"/>
            <a:ext cx="5879123" cy="5844941"/>
          </a:xfrm>
          <a:prstGeom prst="rect">
            <a:avLst/>
          </a:prstGeom>
        </p:spPr>
      </p:pic>
      <p:pic>
        <p:nvPicPr>
          <p:cNvPr id="7" name="図 6" descr="テキスト, 手紙&#10;&#10;自動的に生成された説明">
            <a:extLst>
              <a:ext uri="{FF2B5EF4-FFF2-40B4-BE49-F238E27FC236}">
                <a16:creationId xmlns:a16="http://schemas.microsoft.com/office/drawing/2014/main" id="{00C2007E-3323-7097-60EE-08EC85E8F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12" y="1200150"/>
            <a:ext cx="3144515" cy="4775776"/>
          </a:xfrm>
          <a:prstGeom prst="rect">
            <a:avLst/>
          </a:prstGeom>
        </p:spPr>
      </p:pic>
      <p:sp>
        <p:nvSpPr>
          <p:cNvPr id="8" name="テキスト ボックス 7">
            <a:extLst>
              <a:ext uri="{FF2B5EF4-FFF2-40B4-BE49-F238E27FC236}">
                <a16:creationId xmlns:a16="http://schemas.microsoft.com/office/drawing/2014/main" id="{B7BD1295-3F77-A62A-818E-3FF62844A756}"/>
              </a:ext>
            </a:extLst>
          </p:cNvPr>
          <p:cNvSpPr txBox="1"/>
          <p:nvPr/>
        </p:nvSpPr>
        <p:spPr>
          <a:xfrm>
            <a:off x="3349969" y="381000"/>
            <a:ext cx="4593881" cy="369332"/>
          </a:xfrm>
          <a:prstGeom prst="rect">
            <a:avLst/>
          </a:prstGeom>
          <a:noFill/>
        </p:spPr>
        <p:txBody>
          <a:bodyPr wrap="square" rtlCol="0">
            <a:spAutoFit/>
          </a:bodyPr>
          <a:lstStyle/>
          <a:p>
            <a:pPr algn="ctr"/>
            <a:r>
              <a:rPr kumimoji="1" lang="en-US" altLang="ja-JP" dirty="0" err="1"/>
              <a:t>Wirtinger</a:t>
            </a:r>
            <a:r>
              <a:rPr kumimoji="1" lang="ja-JP" altLang="en-US" dirty="0"/>
              <a:t>の微分</a:t>
            </a:r>
          </a:p>
        </p:txBody>
      </p:sp>
    </p:spTree>
    <p:extLst>
      <p:ext uri="{BB962C8B-B14F-4D97-AF65-F5344CB8AC3E}">
        <p14:creationId xmlns:p14="http://schemas.microsoft.com/office/powerpoint/2010/main" val="3411180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151</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13011038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152</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99335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153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3096998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427C1E-9A70-DF74-EB94-02E1EFDFA957}"/>
              </a:ext>
            </a:extLst>
          </p:cNvPr>
          <p:cNvSpPr>
            <a:spLocks noGrp="1"/>
          </p:cNvSpPr>
          <p:nvPr>
            <p:ph type="sldNum" sz="quarter" idx="12"/>
          </p:nvPr>
        </p:nvSpPr>
        <p:spPr/>
        <p:txBody>
          <a:bodyPr/>
          <a:lstStyle/>
          <a:p>
            <a:fld id="{AB492E1D-532B-4343-855D-235CD69FFFAA}" type="slidenum">
              <a:rPr lang="ja-JP" altLang="en-US" smtClean="0"/>
              <a:pPr/>
              <a:t>154</a:t>
            </a:fld>
            <a:endParaRPr lang="ja-JP" altLang="en-US" dirty="0"/>
          </a:p>
        </p:txBody>
      </p:sp>
      <p:pic>
        <p:nvPicPr>
          <p:cNvPr id="4" name="図 3" descr="ダイアグラム&#10;&#10;自動的に生成された説明">
            <a:extLst>
              <a:ext uri="{FF2B5EF4-FFF2-40B4-BE49-F238E27FC236}">
                <a16:creationId xmlns:a16="http://schemas.microsoft.com/office/drawing/2014/main" id="{C84DD0DA-49C6-F9FF-DCD7-41B4B9601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7823"/>
            <a:ext cx="12192000" cy="3821089"/>
          </a:xfrm>
          <a:prstGeom prst="rect">
            <a:avLst/>
          </a:prstGeom>
        </p:spPr>
      </p:pic>
      <p:sp>
        <p:nvSpPr>
          <p:cNvPr id="5" name="テキスト ボックス 4">
            <a:extLst>
              <a:ext uri="{FF2B5EF4-FFF2-40B4-BE49-F238E27FC236}">
                <a16:creationId xmlns:a16="http://schemas.microsoft.com/office/drawing/2014/main" id="{84BBCED8-CBE2-ACC7-2676-157B7DCCBBF8}"/>
              </a:ext>
            </a:extLst>
          </p:cNvPr>
          <p:cNvSpPr txBox="1"/>
          <p:nvPr/>
        </p:nvSpPr>
        <p:spPr>
          <a:xfrm>
            <a:off x="3162300" y="1200150"/>
            <a:ext cx="5219700" cy="369332"/>
          </a:xfrm>
          <a:prstGeom prst="rect">
            <a:avLst/>
          </a:prstGeom>
          <a:noFill/>
        </p:spPr>
        <p:txBody>
          <a:bodyPr wrap="square" rtlCol="0">
            <a:spAutoFit/>
          </a:bodyPr>
          <a:lstStyle/>
          <a:p>
            <a:pPr algn="ctr"/>
            <a:r>
              <a:rPr lang="ja-JP" altLang="en-US" dirty="0"/>
              <a:t>何も変更なしの圧縮センシング</a:t>
            </a:r>
            <a:r>
              <a:rPr lang="en-US" altLang="ja-JP" dirty="0" err="1"/>
              <a:t>ver</a:t>
            </a:r>
            <a:endParaRPr kumimoji="1" lang="ja-JP" altLang="en-US" dirty="0"/>
          </a:p>
        </p:txBody>
      </p:sp>
      <p:sp>
        <p:nvSpPr>
          <p:cNvPr id="3" name="四角形: 角を丸くする 2">
            <a:extLst>
              <a:ext uri="{FF2B5EF4-FFF2-40B4-BE49-F238E27FC236}">
                <a16:creationId xmlns:a16="http://schemas.microsoft.com/office/drawing/2014/main" id="{9B70F8B2-B96B-6DAA-7579-58995592274F}"/>
              </a:ext>
            </a:extLst>
          </p:cNvPr>
          <p:cNvSpPr/>
          <p:nvPr/>
        </p:nvSpPr>
        <p:spPr>
          <a:xfrm>
            <a:off x="8897941" y="5690586"/>
            <a:ext cx="142042" cy="6657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94274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8BB65E-AE43-BDFD-E7A9-93761355E142}"/>
              </a:ext>
            </a:extLst>
          </p:cNvPr>
          <p:cNvSpPr>
            <a:spLocks noGrp="1"/>
          </p:cNvSpPr>
          <p:nvPr>
            <p:ph type="sldNum" sz="quarter" idx="12"/>
          </p:nvPr>
        </p:nvSpPr>
        <p:spPr/>
        <p:txBody>
          <a:bodyPr/>
          <a:lstStyle/>
          <a:p>
            <a:fld id="{AB492E1D-532B-4343-855D-235CD69FFFAA}" type="slidenum">
              <a:rPr lang="ja-JP" altLang="en-US" smtClean="0"/>
              <a:pPr/>
              <a:t>155</a:t>
            </a:fld>
            <a:endParaRPr lang="ja-JP" altLang="en-US" dirty="0"/>
          </a:p>
        </p:txBody>
      </p:sp>
      <p:pic>
        <p:nvPicPr>
          <p:cNvPr id="4" name="図 3" descr="カレンダー&#10;&#10;自動的に生成された説明">
            <a:extLst>
              <a:ext uri="{FF2B5EF4-FFF2-40B4-BE49-F238E27FC236}">
                <a16:creationId xmlns:a16="http://schemas.microsoft.com/office/drawing/2014/main" id="{AC5F1E4B-EC15-BA0A-3286-BFB28F746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027" y="5032190"/>
            <a:ext cx="7735380" cy="1324160"/>
          </a:xfrm>
          <a:prstGeom prst="rect">
            <a:avLst/>
          </a:prstGeom>
        </p:spPr>
      </p:pic>
      <p:pic>
        <p:nvPicPr>
          <p:cNvPr id="6" name="図 5" descr="グラフ, 折れ線グラフ&#10;&#10;自動的に生成された説明">
            <a:extLst>
              <a:ext uri="{FF2B5EF4-FFF2-40B4-BE49-F238E27FC236}">
                <a16:creationId xmlns:a16="http://schemas.microsoft.com/office/drawing/2014/main" id="{ED8FC634-FE22-C802-03DF-573BB00CE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235" y="377640"/>
            <a:ext cx="8623765" cy="4289425"/>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CA916414-F180-0F9B-342E-91740F49B7E0}"/>
              </a:ext>
            </a:extLst>
          </p:cNvPr>
          <p:cNvPicPr>
            <a:picLocks noChangeAspect="1"/>
          </p:cNvPicPr>
          <p:nvPr/>
        </p:nvPicPr>
        <p:blipFill rotWithShape="1">
          <a:blip r:embed="rId4">
            <a:extLst>
              <a:ext uri="{28A0092B-C50C-407E-A947-70E740481C1C}">
                <a14:useLocalDpi xmlns:a14="http://schemas.microsoft.com/office/drawing/2010/main" val="0"/>
              </a:ext>
            </a:extLst>
          </a:blip>
          <a:srcRect l="7732" t="34437" r="-2067"/>
          <a:stretch/>
        </p:blipFill>
        <p:spPr>
          <a:xfrm>
            <a:off x="477520" y="2763520"/>
            <a:ext cx="3936676" cy="1696720"/>
          </a:xfrm>
          <a:prstGeom prst="rect">
            <a:avLst/>
          </a:prstGeom>
        </p:spPr>
      </p:pic>
    </p:spTree>
    <p:extLst>
      <p:ext uri="{BB962C8B-B14F-4D97-AF65-F5344CB8AC3E}">
        <p14:creationId xmlns:p14="http://schemas.microsoft.com/office/powerpoint/2010/main" val="23522513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23AD46-3BB5-2EDE-2658-75F330D01A29}"/>
              </a:ext>
            </a:extLst>
          </p:cNvPr>
          <p:cNvSpPr>
            <a:spLocks noGrp="1"/>
          </p:cNvSpPr>
          <p:nvPr>
            <p:ph type="sldNum" sz="quarter" idx="12"/>
          </p:nvPr>
        </p:nvSpPr>
        <p:spPr/>
        <p:txBody>
          <a:bodyPr/>
          <a:lstStyle/>
          <a:p>
            <a:fld id="{AB492E1D-532B-4343-855D-235CD69FFFAA}" type="slidenum">
              <a:rPr lang="ja-JP" altLang="en-US" smtClean="0"/>
              <a:pPr/>
              <a:t>156</a:t>
            </a:fld>
            <a:endParaRPr lang="ja-JP" altLang="en-US" dirty="0"/>
          </a:p>
        </p:txBody>
      </p:sp>
      <p:pic>
        <p:nvPicPr>
          <p:cNvPr id="10" name="図 9" descr="グラフィカル ユーザー インターフェイス, Web サイト, Teams&#10;&#10;自動的に生成された説明">
            <a:extLst>
              <a:ext uri="{FF2B5EF4-FFF2-40B4-BE49-F238E27FC236}">
                <a16:creationId xmlns:a16="http://schemas.microsoft.com/office/drawing/2014/main" id="{FF42A9D8-A43C-7D42-9FDE-4F44F6126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9703"/>
            <a:ext cx="12192000" cy="2547393"/>
          </a:xfrm>
          <a:prstGeom prst="rect">
            <a:avLst/>
          </a:prstGeom>
        </p:spPr>
      </p:pic>
      <p:sp>
        <p:nvSpPr>
          <p:cNvPr id="11" name="テキスト ボックス 10">
            <a:extLst>
              <a:ext uri="{FF2B5EF4-FFF2-40B4-BE49-F238E27FC236}">
                <a16:creationId xmlns:a16="http://schemas.microsoft.com/office/drawing/2014/main" id="{2771355A-05AF-6B3E-38CD-3775AC1CE19B}"/>
              </a:ext>
            </a:extLst>
          </p:cNvPr>
          <p:cNvSpPr txBox="1"/>
          <p:nvPr/>
        </p:nvSpPr>
        <p:spPr>
          <a:xfrm>
            <a:off x="3886200" y="990600"/>
            <a:ext cx="4152900" cy="369332"/>
          </a:xfrm>
          <a:prstGeom prst="rect">
            <a:avLst/>
          </a:prstGeom>
          <a:noFill/>
        </p:spPr>
        <p:txBody>
          <a:bodyPr wrap="square" rtlCol="0">
            <a:spAutoFit/>
          </a:bodyPr>
          <a:lstStyle/>
          <a:p>
            <a:pPr algn="ctr"/>
            <a:r>
              <a:rPr kumimoji="1" lang="ja-JP" altLang="en-US" dirty="0"/>
              <a:t>・提案手法①</a:t>
            </a:r>
          </a:p>
        </p:txBody>
      </p:sp>
      <p:sp>
        <p:nvSpPr>
          <p:cNvPr id="3" name="四角形: 角を丸くする 2">
            <a:extLst>
              <a:ext uri="{FF2B5EF4-FFF2-40B4-BE49-F238E27FC236}">
                <a16:creationId xmlns:a16="http://schemas.microsoft.com/office/drawing/2014/main" id="{94B9C682-7855-FA8A-A8E9-09AEE67797A3}"/>
              </a:ext>
            </a:extLst>
          </p:cNvPr>
          <p:cNvSpPr/>
          <p:nvPr/>
        </p:nvSpPr>
        <p:spPr>
          <a:xfrm>
            <a:off x="9969500" y="5068570"/>
            <a:ext cx="82550" cy="449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39887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EB7A60-0FF2-7188-1A4A-450B7B2C69FB}"/>
              </a:ext>
            </a:extLst>
          </p:cNvPr>
          <p:cNvSpPr>
            <a:spLocks noGrp="1"/>
          </p:cNvSpPr>
          <p:nvPr>
            <p:ph type="sldNum" sz="quarter" idx="12"/>
          </p:nvPr>
        </p:nvSpPr>
        <p:spPr/>
        <p:txBody>
          <a:bodyPr/>
          <a:lstStyle/>
          <a:p>
            <a:fld id="{AB492E1D-532B-4343-855D-235CD69FFFAA}" type="slidenum">
              <a:rPr lang="ja-JP" altLang="en-US" smtClean="0"/>
              <a:pPr/>
              <a:t>157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046C7E7F-8BD2-1360-A815-8C41BC48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648407"/>
            <a:ext cx="8610599" cy="4282876"/>
          </a:xfrm>
          <a:prstGeom prst="rect">
            <a:avLst/>
          </a:prstGeom>
        </p:spPr>
      </p:pic>
      <p:pic>
        <p:nvPicPr>
          <p:cNvPr id="6" name="図 5">
            <a:extLst>
              <a:ext uri="{FF2B5EF4-FFF2-40B4-BE49-F238E27FC236}">
                <a16:creationId xmlns:a16="http://schemas.microsoft.com/office/drawing/2014/main" id="{2AD3B85B-759A-2094-E855-F9F9354AD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049" y="5073660"/>
            <a:ext cx="8953500" cy="997935"/>
          </a:xfrm>
          <a:prstGeom prst="rect">
            <a:avLst/>
          </a:prstGeom>
        </p:spPr>
      </p:pic>
      <p:pic>
        <p:nvPicPr>
          <p:cNvPr id="16" name="図 15" descr="コンピューターのスクリーンショット&#10;&#10;自動的に生成された説明">
            <a:extLst>
              <a:ext uri="{FF2B5EF4-FFF2-40B4-BE49-F238E27FC236}">
                <a16:creationId xmlns:a16="http://schemas.microsoft.com/office/drawing/2014/main" id="{A47847FF-7495-BD06-0642-9AF98FB18A09}"/>
              </a:ext>
            </a:extLst>
          </p:cNvPr>
          <p:cNvPicPr>
            <a:picLocks noChangeAspect="1"/>
          </p:cNvPicPr>
          <p:nvPr/>
        </p:nvPicPr>
        <p:blipFill rotWithShape="1">
          <a:blip r:embed="rId5">
            <a:extLst>
              <a:ext uri="{28A0092B-C50C-407E-A947-70E740481C1C}">
                <a14:useLocalDpi xmlns:a14="http://schemas.microsoft.com/office/drawing/2010/main" val="0"/>
              </a:ext>
            </a:extLst>
          </a:blip>
          <a:srcRect l="4901" t="29788" r="39549" b="43797"/>
          <a:stretch/>
        </p:blipFill>
        <p:spPr>
          <a:xfrm>
            <a:off x="528319" y="3108960"/>
            <a:ext cx="3176606" cy="1107440"/>
          </a:xfrm>
          <a:prstGeom prst="rect">
            <a:avLst/>
          </a:prstGeom>
        </p:spPr>
      </p:pic>
    </p:spTree>
    <p:extLst>
      <p:ext uri="{BB962C8B-B14F-4D97-AF65-F5344CB8AC3E}">
        <p14:creationId xmlns:p14="http://schemas.microsoft.com/office/powerpoint/2010/main" val="4006586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41310040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sp>
        <p:nvSpPr>
          <p:cNvPr id="7" name="テキスト ボックス 6">
            <a:extLst>
              <a:ext uri="{FF2B5EF4-FFF2-40B4-BE49-F238E27FC236}">
                <a16:creationId xmlns:a16="http://schemas.microsoft.com/office/drawing/2014/main" id="{7DE36C82-677E-58AD-6511-458146EE2F63}"/>
              </a:ext>
            </a:extLst>
          </p:cNvPr>
          <p:cNvSpPr txBox="1"/>
          <p:nvPr/>
        </p:nvSpPr>
        <p:spPr>
          <a:xfrm>
            <a:off x="4026716" y="3837962"/>
            <a:ext cx="7615645" cy="1323439"/>
          </a:xfrm>
          <a:prstGeom prst="rect">
            <a:avLst/>
          </a:prstGeom>
          <a:noFill/>
        </p:spPr>
        <p:txBody>
          <a:bodyPr wrap="square" rtlCol="0">
            <a:spAutoFit/>
          </a:bodyPr>
          <a:lstStyle/>
          <a:p>
            <a:r>
              <a:rPr kumimoji="1" lang="ja-JP" altLang="en-US" sz="1600" dirty="0"/>
              <a:t>・振幅によって色が変化するようにプロット</a:t>
            </a:r>
            <a:endParaRPr kumimoji="1" lang="en-US" altLang="ja-JP" sz="1600" dirty="0"/>
          </a:p>
          <a:p>
            <a:r>
              <a:rPr lang="ja-JP" altLang="en-US" sz="1600" dirty="0"/>
              <a:t>・振幅が大きい値は</a:t>
            </a:r>
            <a:r>
              <a:rPr lang="en-US" altLang="ja-JP" sz="1600" dirty="0"/>
              <a:t>(</a:t>
            </a:r>
            <a:r>
              <a:rPr lang="en-US" altLang="ja-JP" sz="1600" dirty="0" err="1"/>
              <a:t>x,y,z</a:t>
            </a:r>
            <a:r>
              <a:rPr lang="en-US" altLang="ja-JP" sz="1600" dirty="0"/>
              <a:t>)=(-1,0,0)</a:t>
            </a:r>
            <a:r>
              <a:rPr lang="ja-JP" altLang="en-US" sz="1600" dirty="0"/>
              <a:t>周辺</a:t>
            </a:r>
            <a:r>
              <a:rPr lang="en-US" altLang="ja-JP" sz="1600" dirty="0"/>
              <a:t>(</a:t>
            </a:r>
            <a:r>
              <a:rPr lang="ja-JP" altLang="en-US" sz="1600" dirty="0"/>
              <a:t>垂直偏波</a:t>
            </a:r>
            <a:r>
              <a:rPr lang="en-US" altLang="ja-JP" sz="1600" dirty="0"/>
              <a:t>)</a:t>
            </a:r>
          </a:p>
          <a:p>
            <a:r>
              <a:rPr lang="ja-JP" altLang="en-US" sz="1600" dirty="0"/>
              <a:t>らへんに密集</a:t>
            </a:r>
            <a:endParaRPr lang="en-US" altLang="ja-JP" sz="1600" dirty="0"/>
          </a:p>
          <a:p>
            <a:r>
              <a:rPr lang="ja-JP" altLang="en-US" sz="1600" dirty="0"/>
              <a:t>・振幅が大きい：パイプの反応がある</a:t>
            </a:r>
            <a:endParaRPr lang="en-US" altLang="ja-JP" sz="1600" dirty="0"/>
          </a:p>
          <a:p>
            <a:r>
              <a:rPr lang="ja-JP" altLang="en-US" sz="1600" dirty="0"/>
              <a:t>・向きと合わせて実装に組み込むことができそう</a:t>
            </a:r>
            <a:endParaRPr lang="en-US" altLang="ja-JP" sz="1600" dirty="0"/>
          </a:p>
        </p:txBody>
      </p:sp>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pic>
        <p:nvPicPr>
          <p:cNvPr id="11" name="図 10" descr="グラフ&#10;&#10;自動的に生成された説明">
            <a:extLst>
              <a:ext uri="{FF2B5EF4-FFF2-40B4-BE49-F238E27FC236}">
                <a16:creationId xmlns:a16="http://schemas.microsoft.com/office/drawing/2014/main" id="{7ECCA5C6-6AD4-85CB-A46B-D223570E8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9821" y="4135120"/>
            <a:ext cx="2462540" cy="2586355"/>
          </a:xfrm>
          <a:prstGeom prst="rect">
            <a:avLst/>
          </a:prstGeom>
        </p:spPr>
      </p:pic>
    </p:spTree>
    <p:extLst>
      <p:ext uri="{BB962C8B-B14F-4D97-AF65-F5344CB8AC3E}">
        <p14:creationId xmlns:p14="http://schemas.microsoft.com/office/powerpoint/2010/main" val="305427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A5F94156-B066-71E7-8BE9-09844A40DE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0957" y="4323051"/>
            <a:ext cx="2577268" cy="2398424"/>
          </a:xfrm>
          <a:prstGeom prst="rect">
            <a:avLst/>
          </a:prstGeom>
        </p:spPr>
      </p:pic>
    </p:spTree>
    <p:extLst>
      <p:ext uri="{BB962C8B-B14F-4D97-AF65-F5344CB8AC3E}">
        <p14:creationId xmlns:p14="http://schemas.microsoft.com/office/powerpoint/2010/main" val="23692653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23396850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162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90CEE93D-3046-8986-CDA9-C384BF28A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1217" y="4361813"/>
            <a:ext cx="2475965" cy="1892180"/>
          </a:xfrm>
          <a:prstGeom prst="rect">
            <a:avLst/>
          </a:prstGeom>
        </p:spPr>
      </p:pic>
    </p:spTree>
    <p:extLst>
      <p:ext uri="{BB962C8B-B14F-4D97-AF65-F5344CB8AC3E}">
        <p14:creationId xmlns:p14="http://schemas.microsoft.com/office/powerpoint/2010/main" val="19337225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63CF82-856A-B083-2EA0-0E45FBA6DA33}"/>
              </a:ext>
            </a:extLst>
          </p:cNvPr>
          <p:cNvSpPr>
            <a:spLocks noGrp="1"/>
          </p:cNvSpPr>
          <p:nvPr>
            <p:ph type="sldNum" sz="quarter" idx="12"/>
          </p:nvPr>
        </p:nvSpPr>
        <p:spPr/>
        <p:txBody>
          <a:bodyPr/>
          <a:lstStyle/>
          <a:p>
            <a:fld id="{AB492E1D-532B-4343-855D-235CD69FFFAA}" type="slidenum">
              <a:rPr lang="ja-JP" altLang="en-US" smtClean="0"/>
              <a:pPr/>
              <a:t>163</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9A1CDA09-52C8-D03F-0626-24629947F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85333"/>
            <a:ext cx="12192000" cy="2547393"/>
          </a:xfrm>
          <a:prstGeom prst="rect">
            <a:avLst/>
          </a:prstGeom>
        </p:spPr>
      </p:pic>
      <p:sp>
        <p:nvSpPr>
          <p:cNvPr id="5" name="テキスト ボックス 4">
            <a:extLst>
              <a:ext uri="{FF2B5EF4-FFF2-40B4-BE49-F238E27FC236}">
                <a16:creationId xmlns:a16="http://schemas.microsoft.com/office/drawing/2014/main" id="{FFAB32A0-A700-175D-1422-977A28944C11}"/>
              </a:ext>
            </a:extLst>
          </p:cNvPr>
          <p:cNvSpPr txBox="1"/>
          <p:nvPr/>
        </p:nvSpPr>
        <p:spPr>
          <a:xfrm>
            <a:off x="3669323" y="976377"/>
            <a:ext cx="4941277" cy="369332"/>
          </a:xfrm>
          <a:prstGeom prst="rect">
            <a:avLst/>
          </a:prstGeom>
          <a:noFill/>
        </p:spPr>
        <p:txBody>
          <a:bodyPr wrap="square" rtlCol="0">
            <a:spAutoFit/>
          </a:bodyPr>
          <a:lstStyle/>
          <a:p>
            <a:pPr algn="ctr"/>
            <a:r>
              <a:rPr kumimoji="1" lang="ja-JP" altLang="en-US" dirty="0"/>
              <a:t>提案手法②</a:t>
            </a:r>
          </a:p>
        </p:txBody>
      </p:sp>
      <p:sp>
        <p:nvSpPr>
          <p:cNvPr id="3" name="四角形: 角を丸くする 2">
            <a:extLst>
              <a:ext uri="{FF2B5EF4-FFF2-40B4-BE49-F238E27FC236}">
                <a16:creationId xmlns:a16="http://schemas.microsoft.com/office/drawing/2014/main" id="{B6184988-E64F-2B21-B060-DAEF6ABBB6C5}"/>
              </a:ext>
            </a:extLst>
          </p:cNvPr>
          <p:cNvSpPr/>
          <p:nvPr/>
        </p:nvSpPr>
        <p:spPr>
          <a:xfrm>
            <a:off x="9994900" y="5086350"/>
            <a:ext cx="69850" cy="4381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84196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D7B9BB4-EDDF-395E-17D4-337822F3B29F}"/>
              </a:ext>
            </a:extLst>
          </p:cNvPr>
          <p:cNvSpPr>
            <a:spLocks noGrp="1"/>
          </p:cNvSpPr>
          <p:nvPr>
            <p:ph type="sldNum" sz="quarter" idx="12"/>
          </p:nvPr>
        </p:nvSpPr>
        <p:spPr/>
        <p:txBody>
          <a:bodyPr/>
          <a:lstStyle/>
          <a:p>
            <a:fld id="{AB492E1D-532B-4343-855D-235CD69FFFAA}" type="slidenum">
              <a:rPr lang="ja-JP" altLang="en-US" smtClean="0"/>
              <a:pPr/>
              <a:t>164</a:t>
            </a:fld>
            <a:endParaRPr lang="ja-JP" altLang="en-US" dirty="0"/>
          </a:p>
        </p:txBody>
      </p:sp>
      <p:pic>
        <p:nvPicPr>
          <p:cNvPr id="4" name="図 3" descr="ダイアグラム&#10;&#10;自動的に生成された説明">
            <a:extLst>
              <a:ext uri="{FF2B5EF4-FFF2-40B4-BE49-F238E27FC236}">
                <a16:creationId xmlns:a16="http://schemas.microsoft.com/office/drawing/2014/main" id="{EACC6FCB-AEA9-40C6-4CBF-AE8D94C66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534" y="656248"/>
            <a:ext cx="8585466" cy="4270375"/>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E8FF02D6-87CA-9EAA-96AA-322CB7EEB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59" y="5043732"/>
            <a:ext cx="8658216" cy="1158020"/>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A25A5F4D-CCC7-97CC-89AF-6A399B3D681F}"/>
              </a:ext>
            </a:extLst>
          </p:cNvPr>
          <p:cNvPicPr>
            <a:picLocks noChangeAspect="1"/>
          </p:cNvPicPr>
          <p:nvPr/>
        </p:nvPicPr>
        <p:blipFill rotWithShape="1">
          <a:blip r:embed="rId5">
            <a:extLst>
              <a:ext uri="{28A0092B-C50C-407E-A947-70E740481C1C}">
                <a14:useLocalDpi xmlns:a14="http://schemas.microsoft.com/office/drawing/2010/main" val="0"/>
              </a:ext>
            </a:extLst>
          </a:blip>
          <a:srcRect l="9999" t="26401" r="50776" b="20273"/>
          <a:stretch/>
        </p:blipFill>
        <p:spPr>
          <a:xfrm>
            <a:off x="477520" y="3185161"/>
            <a:ext cx="2052320" cy="1325092"/>
          </a:xfrm>
          <a:prstGeom prst="rect">
            <a:avLst/>
          </a:prstGeom>
        </p:spPr>
      </p:pic>
    </p:spTree>
    <p:extLst>
      <p:ext uri="{BB962C8B-B14F-4D97-AF65-F5344CB8AC3E}">
        <p14:creationId xmlns:p14="http://schemas.microsoft.com/office/powerpoint/2010/main" val="5716991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873B5BF-DEC6-780F-06D5-0BCD48A1740B}"/>
              </a:ext>
            </a:extLst>
          </p:cNvPr>
          <p:cNvSpPr>
            <a:spLocks noGrp="1"/>
          </p:cNvSpPr>
          <p:nvPr>
            <p:ph type="sldNum" sz="quarter" idx="12"/>
          </p:nvPr>
        </p:nvSpPr>
        <p:spPr/>
        <p:txBody>
          <a:bodyPr/>
          <a:lstStyle/>
          <a:p>
            <a:fld id="{AB492E1D-532B-4343-855D-235CD69FFFAA}" type="slidenum">
              <a:rPr lang="ja-JP" altLang="en-US" smtClean="0"/>
              <a:pPr/>
              <a:t>165</a:t>
            </a:fld>
            <a:endParaRPr lang="ja-JP" altLang="en-US" dirty="0"/>
          </a:p>
        </p:txBody>
      </p:sp>
      <p:sp>
        <p:nvSpPr>
          <p:cNvPr id="3" name="テキスト ボックス 2">
            <a:extLst>
              <a:ext uri="{FF2B5EF4-FFF2-40B4-BE49-F238E27FC236}">
                <a16:creationId xmlns:a16="http://schemas.microsoft.com/office/drawing/2014/main" id="{4141D4FA-7C0A-9756-1582-C3CA50F62829}"/>
              </a:ext>
            </a:extLst>
          </p:cNvPr>
          <p:cNvSpPr txBox="1"/>
          <p:nvPr/>
        </p:nvSpPr>
        <p:spPr>
          <a:xfrm>
            <a:off x="2788920" y="843280"/>
            <a:ext cx="6614160" cy="954107"/>
          </a:xfrm>
          <a:prstGeom prst="rect">
            <a:avLst/>
          </a:prstGeom>
          <a:noFill/>
        </p:spPr>
        <p:txBody>
          <a:bodyPr wrap="square" rtlCol="0">
            <a:spAutoFit/>
          </a:bodyPr>
          <a:lstStyle/>
          <a:p>
            <a:pPr algn="ctr"/>
            <a:r>
              <a:rPr lang="en-US" altLang="ja-JP" sz="2800" dirty="0"/>
              <a:t>g</a:t>
            </a:r>
            <a:r>
              <a:rPr kumimoji="1" lang="en-US" altLang="ja-JP" sz="2800" dirty="0"/>
              <a:t>radient_descent0124 </a:t>
            </a:r>
            <a:r>
              <a:rPr kumimoji="1" lang="ja-JP" altLang="en-US" sz="2800" dirty="0"/>
              <a:t>で基本的に実験を行うようにする</a:t>
            </a:r>
          </a:p>
        </p:txBody>
      </p:sp>
      <p:sp>
        <p:nvSpPr>
          <p:cNvPr id="4" name="テキスト ボックス 3">
            <a:extLst>
              <a:ext uri="{FF2B5EF4-FFF2-40B4-BE49-F238E27FC236}">
                <a16:creationId xmlns:a16="http://schemas.microsoft.com/office/drawing/2014/main" id="{461546DF-FC28-D44A-9AEA-1E09B2D451DE}"/>
              </a:ext>
            </a:extLst>
          </p:cNvPr>
          <p:cNvSpPr txBox="1"/>
          <p:nvPr/>
        </p:nvSpPr>
        <p:spPr>
          <a:xfrm>
            <a:off x="1600200" y="2875280"/>
            <a:ext cx="8991600" cy="1477328"/>
          </a:xfrm>
          <a:prstGeom prst="rect">
            <a:avLst/>
          </a:prstGeom>
          <a:noFill/>
        </p:spPr>
        <p:txBody>
          <a:bodyPr wrap="square" rtlCol="0">
            <a:spAutoFit/>
          </a:bodyPr>
          <a:lstStyle/>
          <a:p>
            <a:r>
              <a:rPr kumimoji="1" lang="ja-JP" altLang="en-US" dirty="0"/>
              <a:t>・</a:t>
            </a:r>
            <a:r>
              <a:rPr kumimoji="1" lang="en-US" altLang="ja-JP" dirty="0"/>
              <a:t>lambda</a:t>
            </a:r>
            <a:r>
              <a:rPr kumimoji="1" lang="ja-JP" altLang="en-US" dirty="0"/>
              <a:t>を変更して適切な重みづけを考えるようにしたい</a:t>
            </a:r>
            <a:endParaRPr kumimoji="1" lang="en-US" altLang="ja-JP" dirty="0"/>
          </a:p>
          <a:p>
            <a:r>
              <a:rPr lang="ja-JP" altLang="en-US" dirty="0"/>
              <a:t>・円形モデルの拡張を行い、</a:t>
            </a:r>
            <a:r>
              <a:rPr lang="en-US" altLang="ja-JP" dirty="0"/>
              <a:t>45</a:t>
            </a:r>
            <a:r>
              <a:rPr lang="ja-JP" altLang="en-US" dirty="0"/>
              <a:t>度に対応できるようにする</a:t>
            </a:r>
            <a:endParaRPr lang="en-US" altLang="ja-JP" dirty="0"/>
          </a:p>
          <a:p>
            <a:r>
              <a:rPr lang="ja-JP" altLang="en-US" dirty="0"/>
              <a:t>→その前に円形モデルで垂直パイプにも対応できるようにしておく</a:t>
            </a:r>
            <a:endParaRPr lang="en-US" altLang="ja-JP" dirty="0"/>
          </a:p>
          <a:p>
            <a:r>
              <a:rPr lang="ja-JP" altLang="en-US" dirty="0"/>
              <a:t>・モデルの実装も拡張出来たら行いたい</a:t>
            </a:r>
            <a:endParaRPr lang="en-US" altLang="ja-JP" dirty="0"/>
          </a:p>
          <a:p>
            <a:r>
              <a:rPr lang="ja-JP" altLang="en-US" dirty="0"/>
              <a:t>・計測点数減らすのと位相変化も見れるようにしておきたい</a:t>
            </a:r>
            <a:endParaRPr lang="en-US" altLang="ja-JP" dirty="0"/>
          </a:p>
        </p:txBody>
      </p:sp>
    </p:spTree>
    <p:extLst>
      <p:ext uri="{BB962C8B-B14F-4D97-AF65-F5344CB8AC3E}">
        <p14:creationId xmlns:p14="http://schemas.microsoft.com/office/powerpoint/2010/main" val="246059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3C882-EFE9-D4E5-5C42-8809E357193C}"/>
              </a:ext>
            </a:extLst>
          </p:cNvPr>
          <p:cNvSpPr>
            <a:spLocks noGrp="1"/>
          </p:cNvSpPr>
          <p:nvPr>
            <p:ph type="sldNum" sz="quarter" idx="12"/>
          </p:nvPr>
        </p:nvSpPr>
        <p:spPr/>
        <p:txBody>
          <a:bodyPr/>
          <a:lstStyle/>
          <a:p>
            <a:fld id="{AB492E1D-532B-4343-855D-235CD69FFFAA}" type="slidenum">
              <a:rPr lang="ja-JP" altLang="en-US" smtClean="0"/>
              <a:pPr/>
              <a:t>166</a:t>
            </a:fld>
            <a:endParaRPr lang="ja-JP" altLang="en-US" dirty="0"/>
          </a:p>
        </p:txBody>
      </p:sp>
      <p:pic>
        <p:nvPicPr>
          <p:cNvPr id="4" name="図 3" descr="グラフ&#10;&#10;自動的に生成された説明">
            <a:extLst>
              <a:ext uri="{FF2B5EF4-FFF2-40B4-BE49-F238E27FC236}">
                <a16:creationId xmlns:a16="http://schemas.microsoft.com/office/drawing/2014/main" id="{7F427088-9E48-DB6F-8A23-C44B01B8D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1" y="1268847"/>
            <a:ext cx="5140960" cy="2557092"/>
          </a:xfrm>
          <a:prstGeom prst="rect">
            <a:avLst/>
          </a:prstGeom>
        </p:spPr>
      </p:pic>
      <p:pic>
        <p:nvPicPr>
          <p:cNvPr id="6" name="図 5">
            <a:extLst>
              <a:ext uri="{FF2B5EF4-FFF2-40B4-BE49-F238E27FC236}">
                <a16:creationId xmlns:a16="http://schemas.microsoft.com/office/drawing/2014/main" id="{EC02D766-7783-8FA7-2821-CB5FDEC0F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993" y="3038402"/>
            <a:ext cx="7025213" cy="781195"/>
          </a:xfrm>
          <a:prstGeom prst="rect">
            <a:avLst/>
          </a:prstGeom>
        </p:spPr>
      </p:pic>
      <p:pic>
        <p:nvPicPr>
          <p:cNvPr id="8" name="図 7" descr="グラフィカル ユーザー インターフェイス, Teams&#10;&#10;自動的に生成された説明">
            <a:extLst>
              <a:ext uri="{FF2B5EF4-FFF2-40B4-BE49-F238E27FC236}">
                <a16:creationId xmlns:a16="http://schemas.microsoft.com/office/drawing/2014/main" id="{4CD6C6D3-2638-ACC9-9FDC-62B9EB23D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10" name="図 9" descr="テキスト&#10;&#10;自動的に生成された説明">
            <a:extLst>
              <a:ext uri="{FF2B5EF4-FFF2-40B4-BE49-F238E27FC236}">
                <a16:creationId xmlns:a16="http://schemas.microsoft.com/office/drawing/2014/main" id="{D0222276-C185-8DFD-8B30-E2F9C4547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6934" y="1672545"/>
            <a:ext cx="1905266" cy="962159"/>
          </a:xfrm>
          <a:prstGeom prst="rect">
            <a:avLst/>
          </a:prstGeom>
        </p:spPr>
      </p:pic>
      <p:sp>
        <p:nvSpPr>
          <p:cNvPr id="11" name="テキスト ボックス 10">
            <a:extLst>
              <a:ext uri="{FF2B5EF4-FFF2-40B4-BE49-F238E27FC236}">
                <a16:creationId xmlns:a16="http://schemas.microsoft.com/office/drawing/2014/main" id="{0DA65B3A-CDF9-D1AD-20D8-709D7B5E3884}"/>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r=1t=1lambda=0.3</a:t>
            </a:r>
            <a:endParaRPr kumimoji="1" lang="ja-JP" altLang="en-US" dirty="0"/>
          </a:p>
        </p:txBody>
      </p:sp>
    </p:spTree>
    <p:extLst>
      <p:ext uri="{BB962C8B-B14F-4D97-AF65-F5344CB8AC3E}">
        <p14:creationId xmlns:p14="http://schemas.microsoft.com/office/powerpoint/2010/main" val="4067261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423AF4-6144-1362-7148-25052CD52E9F}"/>
              </a:ext>
            </a:extLst>
          </p:cNvPr>
          <p:cNvSpPr>
            <a:spLocks noGrp="1"/>
          </p:cNvSpPr>
          <p:nvPr>
            <p:ph type="sldNum" sz="quarter" idx="12"/>
          </p:nvPr>
        </p:nvSpPr>
        <p:spPr/>
        <p:txBody>
          <a:bodyPr/>
          <a:lstStyle/>
          <a:p>
            <a:fld id="{AB492E1D-532B-4343-855D-235CD69FFFAA}" type="slidenum">
              <a:rPr lang="ja-JP" altLang="en-US" smtClean="0"/>
              <a:pPr/>
              <a:t>167</a:t>
            </a:fld>
            <a:endParaRPr lang="ja-JP" altLang="en-US" dirty="0"/>
          </a:p>
        </p:txBody>
      </p:sp>
      <p:sp>
        <p:nvSpPr>
          <p:cNvPr id="3" name="テキスト ボックス 2">
            <a:extLst>
              <a:ext uri="{FF2B5EF4-FFF2-40B4-BE49-F238E27FC236}">
                <a16:creationId xmlns:a16="http://schemas.microsoft.com/office/drawing/2014/main" id="{D2D3F20E-19F7-0A0E-C631-595A33B46156}"/>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r=1t=1lambda=0.7</a:t>
            </a:r>
            <a:endParaRPr kumimoji="1" lang="ja-JP" altLang="en-US" dirty="0"/>
          </a:p>
        </p:txBody>
      </p:sp>
      <p:pic>
        <p:nvPicPr>
          <p:cNvPr id="11" name="図 10" descr="テーブル が含まれている画像&#10;&#10;自動的に生成された説明">
            <a:extLst>
              <a:ext uri="{FF2B5EF4-FFF2-40B4-BE49-F238E27FC236}">
                <a16:creationId xmlns:a16="http://schemas.microsoft.com/office/drawing/2014/main" id="{DBFB8A12-8164-51D4-FFC7-F45ACE66BAB0}"/>
              </a:ext>
            </a:extLst>
          </p:cNvPr>
          <p:cNvPicPr>
            <a:picLocks noChangeAspect="1"/>
          </p:cNvPicPr>
          <p:nvPr/>
        </p:nvPicPr>
        <p:blipFill rotWithShape="1">
          <a:blip r:embed="rId2">
            <a:extLst>
              <a:ext uri="{28A0092B-C50C-407E-A947-70E740481C1C}">
                <a14:useLocalDpi xmlns:a14="http://schemas.microsoft.com/office/drawing/2010/main" val="0"/>
              </a:ext>
            </a:extLst>
          </a:blip>
          <a:srcRect t="78805"/>
          <a:stretch/>
        </p:blipFill>
        <p:spPr>
          <a:xfrm>
            <a:off x="0" y="5572664"/>
            <a:ext cx="12192000" cy="1285336"/>
          </a:xfrm>
          <a:prstGeom prst="rect">
            <a:avLst/>
          </a:prstGeom>
        </p:spPr>
      </p:pic>
      <p:pic>
        <p:nvPicPr>
          <p:cNvPr id="19" name="図 18" descr="テーブル が含まれている画像&#10;&#10;自動的に生成された説明">
            <a:extLst>
              <a:ext uri="{FF2B5EF4-FFF2-40B4-BE49-F238E27FC236}">
                <a16:creationId xmlns:a16="http://schemas.microsoft.com/office/drawing/2014/main" id="{B4AF8A64-2DB4-A78D-1337-2D1CF8FB2AF8}"/>
              </a:ext>
            </a:extLst>
          </p:cNvPr>
          <p:cNvPicPr>
            <a:picLocks noChangeAspect="1"/>
          </p:cNvPicPr>
          <p:nvPr/>
        </p:nvPicPr>
        <p:blipFill rotWithShape="1">
          <a:blip r:embed="rId2">
            <a:extLst>
              <a:ext uri="{28A0092B-C50C-407E-A947-70E740481C1C}">
                <a14:useLocalDpi xmlns:a14="http://schemas.microsoft.com/office/drawing/2010/main" val="0"/>
              </a:ext>
            </a:extLst>
          </a:blip>
          <a:srcRect b="53351"/>
          <a:stretch/>
        </p:blipFill>
        <p:spPr>
          <a:xfrm>
            <a:off x="25400" y="2699798"/>
            <a:ext cx="12192000" cy="2828925"/>
          </a:xfrm>
          <a:prstGeom prst="rect">
            <a:avLst/>
          </a:prstGeom>
        </p:spPr>
      </p:pic>
      <p:pic>
        <p:nvPicPr>
          <p:cNvPr id="21" name="図 20" descr="グラフ, 折れ線グラフ&#10;&#10;自動的に生成された説明">
            <a:extLst>
              <a:ext uri="{FF2B5EF4-FFF2-40B4-BE49-F238E27FC236}">
                <a16:creationId xmlns:a16="http://schemas.microsoft.com/office/drawing/2014/main" id="{2BD4FF68-4999-DA66-4DA6-D2910A963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9277"/>
            <a:ext cx="5106838" cy="2540120"/>
          </a:xfrm>
          <a:prstGeom prst="rect">
            <a:avLst/>
          </a:prstGeom>
        </p:spPr>
      </p:pic>
      <p:pic>
        <p:nvPicPr>
          <p:cNvPr id="23" name="図 22">
            <a:extLst>
              <a:ext uri="{FF2B5EF4-FFF2-40B4-BE49-F238E27FC236}">
                <a16:creationId xmlns:a16="http://schemas.microsoft.com/office/drawing/2014/main" id="{6E52E839-748B-1FF9-66E4-EDD899B36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068" y="3298471"/>
            <a:ext cx="7063888" cy="830713"/>
          </a:xfrm>
          <a:prstGeom prst="rect">
            <a:avLst/>
          </a:prstGeom>
        </p:spPr>
      </p:pic>
      <p:pic>
        <p:nvPicPr>
          <p:cNvPr id="25" name="図 24" descr="背景パターン&#10;&#10;低い精度で自動的に生成された説明">
            <a:extLst>
              <a:ext uri="{FF2B5EF4-FFF2-40B4-BE49-F238E27FC236}">
                <a16:creationId xmlns:a16="http://schemas.microsoft.com/office/drawing/2014/main" id="{4F00F106-6228-387E-98BB-BA405F47E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300" y="1874306"/>
            <a:ext cx="4163006" cy="714475"/>
          </a:xfrm>
          <a:prstGeom prst="rect">
            <a:avLst/>
          </a:prstGeom>
        </p:spPr>
      </p:pic>
    </p:spTree>
    <p:extLst>
      <p:ext uri="{BB962C8B-B14F-4D97-AF65-F5344CB8AC3E}">
        <p14:creationId xmlns:p14="http://schemas.microsoft.com/office/powerpoint/2010/main" val="37368800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B07238-EEF9-2D4F-E24A-B251B87234B8}"/>
              </a:ext>
            </a:extLst>
          </p:cNvPr>
          <p:cNvSpPr>
            <a:spLocks noGrp="1"/>
          </p:cNvSpPr>
          <p:nvPr>
            <p:ph type="sldNum" sz="quarter" idx="12"/>
          </p:nvPr>
        </p:nvSpPr>
        <p:spPr/>
        <p:txBody>
          <a:bodyPr/>
          <a:lstStyle/>
          <a:p>
            <a:fld id="{AB492E1D-532B-4343-855D-235CD69FFFAA}" type="slidenum">
              <a:rPr lang="ja-JP" altLang="en-US" smtClean="0"/>
              <a:pPr/>
              <a:t>168</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4A7C9ABA-8EDB-C65F-82F9-88929C22E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ダイアグラム&#10;&#10;自動的に生成された説明">
            <a:extLst>
              <a:ext uri="{FF2B5EF4-FFF2-40B4-BE49-F238E27FC236}">
                <a16:creationId xmlns:a16="http://schemas.microsoft.com/office/drawing/2014/main" id="{042F470E-5DE2-CF18-96EB-772E05618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3"/>
            <a:ext cx="5121462" cy="2547394"/>
          </a:xfrm>
          <a:prstGeom prst="rect">
            <a:avLst/>
          </a:prstGeom>
        </p:spPr>
      </p:pic>
      <p:pic>
        <p:nvPicPr>
          <p:cNvPr id="8" name="図 7">
            <a:extLst>
              <a:ext uri="{FF2B5EF4-FFF2-40B4-BE49-F238E27FC236}">
                <a16:creationId xmlns:a16="http://schemas.microsoft.com/office/drawing/2014/main" id="{71955306-8882-84C1-B604-4DB35C411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538" y="3391437"/>
            <a:ext cx="7421469" cy="817570"/>
          </a:xfrm>
          <a:prstGeom prst="rect">
            <a:avLst/>
          </a:prstGeom>
        </p:spPr>
      </p:pic>
      <p:pic>
        <p:nvPicPr>
          <p:cNvPr id="10" name="図 9" descr="グラフィカル ユーザー インターフェイス, テキスト&#10;&#10;自動的に生成された説明">
            <a:extLst>
              <a:ext uri="{FF2B5EF4-FFF2-40B4-BE49-F238E27FC236}">
                <a16:creationId xmlns:a16="http://schemas.microsoft.com/office/drawing/2014/main" id="{B5914E32-75DE-DE6E-187C-25B88F209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817" y="533659"/>
            <a:ext cx="2098438" cy="2459107"/>
          </a:xfrm>
          <a:prstGeom prst="rect">
            <a:avLst/>
          </a:prstGeom>
        </p:spPr>
      </p:pic>
      <p:pic>
        <p:nvPicPr>
          <p:cNvPr id="12" name="図 11" descr="テキスト&#10;&#10;低い精度で自動的に生成された説明">
            <a:extLst>
              <a:ext uri="{FF2B5EF4-FFF2-40B4-BE49-F238E27FC236}">
                <a16:creationId xmlns:a16="http://schemas.microsoft.com/office/drawing/2014/main" id="{B86522E2-4261-64A5-3138-154066D9B7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7415" y="1944523"/>
            <a:ext cx="2286319" cy="895475"/>
          </a:xfrm>
          <a:prstGeom prst="rect">
            <a:avLst/>
          </a:prstGeom>
        </p:spPr>
      </p:pic>
      <p:sp>
        <p:nvSpPr>
          <p:cNvPr id="13" name="テキスト ボックス 12">
            <a:extLst>
              <a:ext uri="{FF2B5EF4-FFF2-40B4-BE49-F238E27FC236}">
                <a16:creationId xmlns:a16="http://schemas.microsoft.com/office/drawing/2014/main" id="{4710F965-BF16-4F24-D18D-4877FB9E21C4}"/>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a:t>
            </a:r>
            <a:r>
              <a:rPr kumimoji="1" lang="en-US" altLang="ja-JP" dirty="0"/>
              <a:t>r=1t=1lambda=0.99</a:t>
            </a:r>
          </a:p>
          <a:p>
            <a:pPr algn="ctr"/>
            <a:endParaRPr kumimoji="1" lang="ja-JP" altLang="en-US" dirty="0"/>
          </a:p>
        </p:txBody>
      </p:sp>
    </p:spTree>
    <p:extLst>
      <p:ext uri="{BB962C8B-B14F-4D97-AF65-F5344CB8AC3E}">
        <p14:creationId xmlns:p14="http://schemas.microsoft.com/office/powerpoint/2010/main" val="36316021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DC0881-57E2-8B62-B28B-65035DF78DAA}"/>
              </a:ext>
            </a:extLst>
          </p:cNvPr>
          <p:cNvSpPr>
            <a:spLocks noGrp="1"/>
          </p:cNvSpPr>
          <p:nvPr>
            <p:ph type="sldNum" sz="quarter" idx="12"/>
          </p:nvPr>
        </p:nvSpPr>
        <p:spPr/>
        <p:txBody>
          <a:bodyPr/>
          <a:lstStyle/>
          <a:p>
            <a:fld id="{AB492E1D-532B-4343-855D-235CD69FFFAA}" type="slidenum">
              <a:rPr lang="ja-JP" altLang="en-US" smtClean="0"/>
              <a:pPr/>
              <a:t>169</a:t>
            </a:fld>
            <a:endParaRPr lang="ja-JP" altLang="en-US" dirty="0"/>
          </a:p>
        </p:txBody>
      </p:sp>
      <p:pic>
        <p:nvPicPr>
          <p:cNvPr id="4" name="図 3" descr="テーブル&#10;&#10;中程度の精度で自動的に生成された説明">
            <a:extLst>
              <a:ext uri="{FF2B5EF4-FFF2-40B4-BE49-F238E27FC236}">
                <a16:creationId xmlns:a16="http://schemas.microsoft.com/office/drawing/2014/main" id="{E0A71578-0D8F-22AC-7D95-91ADC66EAB65}"/>
              </a:ext>
            </a:extLst>
          </p:cNvPr>
          <p:cNvPicPr>
            <a:picLocks noChangeAspect="1"/>
          </p:cNvPicPr>
          <p:nvPr/>
        </p:nvPicPr>
        <p:blipFill rotWithShape="1">
          <a:blip r:embed="rId2">
            <a:extLst>
              <a:ext uri="{28A0092B-C50C-407E-A947-70E740481C1C}">
                <a14:useLocalDpi xmlns:a14="http://schemas.microsoft.com/office/drawing/2010/main" val="0"/>
              </a:ext>
            </a:extLst>
          </a:blip>
          <a:srcRect t="77644"/>
          <a:stretch/>
        </p:blipFill>
        <p:spPr>
          <a:xfrm>
            <a:off x="0" y="5689599"/>
            <a:ext cx="12192000" cy="1355725"/>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E93D25D2-9F99-B8E6-EEF4-484B65E1EB3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333625"/>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15E32370-8C17-D89A-CB10-11571A149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24218"/>
            <a:ext cx="4943797" cy="245902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802C6099-6E55-E550-2B8E-01D9D2CA4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712" y="2009776"/>
            <a:ext cx="2881745" cy="2327009"/>
          </a:xfrm>
          <a:prstGeom prst="rect">
            <a:avLst/>
          </a:prstGeom>
        </p:spPr>
      </p:pic>
      <p:pic>
        <p:nvPicPr>
          <p:cNvPr id="12" name="図 11">
            <a:extLst>
              <a:ext uri="{FF2B5EF4-FFF2-40B4-BE49-F238E27FC236}">
                <a16:creationId xmlns:a16="http://schemas.microsoft.com/office/drawing/2014/main" id="{E646A9E9-B4EC-34B9-7DAF-12F6CF1DF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195454" y="3984110"/>
            <a:ext cx="6539345" cy="750664"/>
          </a:xfrm>
          <a:prstGeom prst="rect">
            <a:avLst/>
          </a:prstGeom>
        </p:spPr>
      </p:pic>
      <p:sp>
        <p:nvSpPr>
          <p:cNvPr id="13" name="テキスト ボックス 12">
            <a:extLst>
              <a:ext uri="{FF2B5EF4-FFF2-40B4-BE49-F238E27FC236}">
                <a16:creationId xmlns:a16="http://schemas.microsoft.com/office/drawing/2014/main" id="{F86FCB5A-E079-18A0-4129-78780D48330C}"/>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垂直パイプ：円形モデル</a:t>
            </a:r>
            <a:r>
              <a:rPr kumimoji="1" lang="en-US" altLang="ja-JP" dirty="0"/>
              <a:t>r=1t=1lambda=0.5</a:t>
            </a:r>
          </a:p>
          <a:p>
            <a:pPr algn="ctr"/>
            <a:endParaRPr kumimoji="1" lang="ja-JP" altLang="en-US" dirty="0"/>
          </a:p>
        </p:txBody>
      </p:sp>
    </p:spTree>
    <p:extLst>
      <p:ext uri="{BB962C8B-B14F-4D97-AF65-F5344CB8AC3E}">
        <p14:creationId xmlns:p14="http://schemas.microsoft.com/office/powerpoint/2010/main" val="302896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6587A6B-CDB2-6EB4-FA25-34FAB091A692}"/>
              </a:ext>
            </a:extLst>
          </p:cNvPr>
          <p:cNvSpPr>
            <a:spLocks noGrp="1"/>
          </p:cNvSpPr>
          <p:nvPr>
            <p:ph type="sldNum" sz="quarter" idx="12"/>
          </p:nvPr>
        </p:nvSpPr>
        <p:spPr/>
        <p:txBody>
          <a:bodyPr/>
          <a:lstStyle/>
          <a:p>
            <a:fld id="{AB492E1D-532B-4343-855D-235CD69FFFAA}" type="slidenum">
              <a:rPr lang="ja-JP" altLang="en-US" smtClean="0"/>
              <a:pPr/>
              <a:t>170</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5F4B5F08-89B8-33BA-279D-AED4449D7B7E}"/>
              </a:ext>
            </a:extLst>
          </p:cNvPr>
          <p:cNvPicPr>
            <a:picLocks noChangeAspect="1"/>
          </p:cNvPicPr>
          <p:nvPr/>
        </p:nvPicPr>
        <p:blipFill rotWithShape="1">
          <a:blip r:embed="rId2">
            <a:extLst>
              <a:ext uri="{28A0092B-C50C-407E-A947-70E740481C1C}">
                <a14:useLocalDpi xmlns:a14="http://schemas.microsoft.com/office/drawing/2010/main" val="0"/>
              </a:ext>
            </a:extLst>
          </a:blip>
          <a:srcRect t="79667"/>
          <a:stretch/>
        </p:blipFill>
        <p:spPr>
          <a:xfrm>
            <a:off x="0" y="5624944"/>
            <a:ext cx="12192000" cy="1233055"/>
          </a:xfrm>
          <a:prstGeom prst="rect">
            <a:avLst/>
          </a:prstGeom>
        </p:spPr>
      </p:pic>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F4ED4383-7FE3-33A1-F7F3-C682CBED51F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241550"/>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031D86CB-0F8F-9A2E-8426-0E0F51E12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9886"/>
            <a:ext cx="5427500" cy="2699616"/>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0B3BA1E-558B-52DD-6A56-786A43B41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7114" y="520774"/>
            <a:ext cx="3714886" cy="2691159"/>
          </a:xfrm>
          <a:prstGeom prst="rect">
            <a:avLst/>
          </a:prstGeom>
        </p:spPr>
      </p:pic>
      <p:pic>
        <p:nvPicPr>
          <p:cNvPr id="12" name="図 11">
            <a:extLst>
              <a:ext uri="{FF2B5EF4-FFF2-40B4-BE49-F238E27FC236}">
                <a16:creationId xmlns:a16="http://schemas.microsoft.com/office/drawing/2014/main" id="{22507820-C99D-5B27-A374-BBCD76B8A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500" y="3348457"/>
            <a:ext cx="6598640" cy="795017"/>
          </a:xfrm>
          <a:prstGeom prst="rect">
            <a:avLst/>
          </a:prstGeom>
        </p:spPr>
      </p:pic>
      <p:pic>
        <p:nvPicPr>
          <p:cNvPr id="14" name="図 13" descr="ロゴ が含まれている画像&#10;&#10;自動的に生成された説明">
            <a:extLst>
              <a:ext uri="{FF2B5EF4-FFF2-40B4-BE49-F238E27FC236}">
                <a16:creationId xmlns:a16="http://schemas.microsoft.com/office/drawing/2014/main" id="{851A8195-93A2-FAD5-7ABE-1B0F760B4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8587" y="988694"/>
            <a:ext cx="2351829" cy="2154443"/>
          </a:xfrm>
          <a:prstGeom prst="rect">
            <a:avLst/>
          </a:prstGeom>
        </p:spPr>
      </p:pic>
      <p:sp>
        <p:nvSpPr>
          <p:cNvPr id="15" name="テキスト ボックス 14">
            <a:extLst>
              <a:ext uri="{FF2B5EF4-FFF2-40B4-BE49-F238E27FC236}">
                <a16:creationId xmlns:a16="http://schemas.microsoft.com/office/drawing/2014/main" id="{492FCCE8-457E-AB47-EA22-B68CA9632802}"/>
              </a:ext>
            </a:extLst>
          </p:cNvPr>
          <p:cNvSpPr txBox="1"/>
          <p:nvPr/>
        </p:nvSpPr>
        <p:spPr>
          <a:xfrm>
            <a:off x="2788920" y="336108"/>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r=2t=1lambda=0.5</a:t>
            </a:r>
          </a:p>
        </p:txBody>
      </p:sp>
    </p:spTree>
    <p:extLst>
      <p:ext uri="{BB962C8B-B14F-4D97-AF65-F5344CB8AC3E}">
        <p14:creationId xmlns:p14="http://schemas.microsoft.com/office/powerpoint/2010/main" val="40104187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48797AD-E21F-F96E-722E-FFC0D54E929A}"/>
              </a:ext>
            </a:extLst>
          </p:cNvPr>
          <p:cNvSpPr>
            <a:spLocks noGrp="1"/>
          </p:cNvSpPr>
          <p:nvPr>
            <p:ph type="sldNum" sz="quarter" idx="12"/>
          </p:nvPr>
        </p:nvSpPr>
        <p:spPr/>
        <p:txBody>
          <a:bodyPr/>
          <a:lstStyle/>
          <a:p>
            <a:fld id="{AB492E1D-532B-4343-855D-235CD69FFFAA}" type="slidenum">
              <a:rPr lang="ja-JP" altLang="en-US" smtClean="0"/>
              <a:pPr/>
              <a:t>171</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87AD6144-D363-2BDE-2AFC-D22DCC45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 折れ線グラフ&#10;&#10;自動的に生成された説明">
            <a:extLst>
              <a:ext uri="{FF2B5EF4-FFF2-40B4-BE49-F238E27FC236}">
                <a16:creationId xmlns:a16="http://schemas.microsoft.com/office/drawing/2014/main" id="{B07FC3DF-786F-4FDE-2976-0870D0DB0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4"/>
            <a:ext cx="5121460" cy="2547393"/>
          </a:xfrm>
          <a:prstGeom prst="rect">
            <a:avLst/>
          </a:prstGeom>
        </p:spPr>
      </p:pic>
      <p:pic>
        <p:nvPicPr>
          <p:cNvPr id="8" name="図 7">
            <a:extLst>
              <a:ext uri="{FF2B5EF4-FFF2-40B4-BE49-F238E27FC236}">
                <a16:creationId xmlns:a16="http://schemas.microsoft.com/office/drawing/2014/main" id="{F810C393-B24A-3CD1-6A0F-FDB70DA5B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964" y="3429000"/>
            <a:ext cx="7426036" cy="81961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E464170-4A7A-4FF9-F45E-88A306E43D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1415" y="0"/>
            <a:ext cx="4010585" cy="3334215"/>
          </a:xfrm>
          <a:prstGeom prst="rect">
            <a:avLst/>
          </a:prstGeom>
        </p:spPr>
      </p:pic>
      <p:pic>
        <p:nvPicPr>
          <p:cNvPr id="12" name="図 11" descr="グラフィカル ユーザー インターフェイス&#10;&#10;中程度の精度で自動的に生成された説明">
            <a:extLst>
              <a:ext uri="{FF2B5EF4-FFF2-40B4-BE49-F238E27FC236}">
                <a16:creationId xmlns:a16="http://schemas.microsoft.com/office/drawing/2014/main" id="{6A844D39-15A2-5DC4-6146-71CC6DB0B7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0646" y="2061284"/>
            <a:ext cx="2381582" cy="905001"/>
          </a:xfrm>
          <a:prstGeom prst="rect">
            <a:avLst/>
          </a:prstGeom>
        </p:spPr>
      </p:pic>
      <p:sp>
        <p:nvSpPr>
          <p:cNvPr id="13" name="テキスト ボックス 12">
            <a:extLst>
              <a:ext uri="{FF2B5EF4-FFF2-40B4-BE49-F238E27FC236}">
                <a16:creationId xmlns:a16="http://schemas.microsoft.com/office/drawing/2014/main" id="{F84690DC-1E2C-EE3C-B04D-C1DD1085C25C}"/>
              </a:ext>
            </a:extLst>
          </p:cNvPr>
          <p:cNvSpPr txBox="1"/>
          <p:nvPr/>
        </p:nvSpPr>
        <p:spPr>
          <a:xfrm>
            <a:off x="2408382" y="560989"/>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r=2t=1lambda=0.7</a:t>
            </a:r>
          </a:p>
        </p:txBody>
      </p:sp>
    </p:spTree>
    <p:extLst>
      <p:ext uri="{BB962C8B-B14F-4D97-AF65-F5344CB8AC3E}">
        <p14:creationId xmlns:p14="http://schemas.microsoft.com/office/powerpoint/2010/main" val="2527684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172</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7841117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0EC2B2-27EE-21D3-BA20-078C76E35C3F}"/>
              </a:ext>
            </a:extLst>
          </p:cNvPr>
          <p:cNvSpPr>
            <a:spLocks noGrp="1"/>
          </p:cNvSpPr>
          <p:nvPr>
            <p:ph type="sldNum" sz="quarter" idx="12"/>
          </p:nvPr>
        </p:nvSpPr>
        <p:spPr/>
        <p:txBody>
          <a:bodyPr/>
          <a:lstStyle/>
          <a:p>
            <a:fld id="{AB492E1D-532B-4343-855D-235CD69FFFAA}" type="slidenum">
              <a:rPr lang="ja-JP" altLang="en-US" smtClean="0"/>
              <a:pPr/>
              <a:t>173</a:t>
            </a:fld>
            <a:endParaRPr lang="ja-JP" altLang="en-US" dirty="0"/>
          </a:p>
        </p:txBody>
      </p:sp>
      <p:pic>
        <p:nvPicPr>
          <p:cNvPr id="6" name="図 5" descr="ダイアグラム&#10;&#10;自動的に生成された説明">
            <a:extLst>
              <a:ext uri="{FF2B5EF4-FFF2-40B4-BE49-F238E27FC236}">
                <a16:creationId xmlns:a16="http://schemas.microsoft.com/office/drawing/2014/main" id="{3913031A-0A22-F1C2-55B1-D3E9767B6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41955"/>
            <a:ext cx="4021394" cy="3016045"/>
          </a:xfrm>
          <a:prstGeom prst="rect">
            <a:avLst/>
          </a:prstGeom>
        </p:spPr>
      </p:pic>
      <p:pic>
        <p:nvPicPr>
          <p:cNvPr id="4" name="図 3" descr="ダイアグラム&#10;&#10;自動的に生成された説明">
            <a:extLst>
              <a:ext uri="{FF2B5EF4-FFF2-40B4-BE49-F238E27FC236}">
                <a16:creationId xmlns:a16="http://schemas.microsoft.com/office/drawing/2014/main" id="{65676DE2-E4C9-913F-4EF6-9E9F88A79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5910"/>
            <a:ext cx="4021393" cy="3016045"/>
          </a:xfrm>
          <a:prstGeom prst="rect">
            <a:avLst/>
          </a:prstGeom>
        </p:spPr>
      </p:pic>
      <p:pic>
        <p:nvPicPr>
          <p:cNvPr id="8" name="図 7" descr="ダイアグラム&#10;&#10;自動的に生成された説明">
            <a:extLst>
              <a:ext uri="{FF2B5EF4-FFF2-40B4-BE49-F238E27FC236}">
                <a16:creationId xmlns:a16="http://schemas.microsoft.com/office/drawing/2014/main" id="{71C2539B-C602-6447-2F0A-7A29B034F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393" y="825909"/>
            <a:ext cx="4021393" cy="3016045"/>
          </a:xfrm>
          <a:prstGeom prst="rect">
            <a:avLst/>
          </a:prstGeom>
        </p:spPr>
      </p:pic>
      <p:pic>
        <p:nvPicPr>
          <p:cNvPr id="10" name="図 9" descr="ダイアグラム&#10;&#10;自動的に生成された説明">
            <a:extLst>
              <a:ext uri="{FF2B5EF4-FFF2-40B4-BE49-F238E27FC236}">
                <a16:creationId xmlns:a16="http://schemas.microsoft.com/office/drawing/2014/main" id="{4DF24A37-193A-5818-06F5-81D753551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785" y="825909"/>
            <a:ext cx="4021393" cy="3016045"/>
          </a:xfrm>
          <a:prstGeom prst="rect">
            <a:avLst/>
          </a:prstGeom>
        </p:spPr>
      </p:pic>
      <p:pic>
        <p:nvPicPr>
          <p:cNvPr id="12" name="図 11" descr="ダイアグラム&#10;&#10;自動的に生成された説明">
            <a:extLst>
              <a:ext uri="{FF2B5EF4-FFF2-40B4-BE49-F238E27FC236}">
                <a16:creationId xmlns:a16="http://schemas.microsoft.com/office/drawing/2014/main" id="{9098802B-768D-553F-1355-4A1A60BF4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303" y="3841954"/>
            <a:ext cx="4021393" cy="3016045"/>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1920606F-DA74-C0ED-334B-1F3C9BBBF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152" y="3841955"/>
            <a:ext cx="4021393" cy="3016045"/>
          </a:xfrm>
          <a:prstGeom prst="rect">
            <a:avLst/>
          </a:prstGeom>
        </p:spPr>
      </p:pic>
      <p:sp>
        <p:nvSpPr>
          <p:cNvPr id="15" name="テキスト ボックス 14">
            <a:extLst>
              <a:ext uri="{FF2B5EF4-FFF2-40B4-BE49-F238E27FC236}">
                <a16:creationId xmlns:a16="http://schemas.microsoft.com/office/drawing/2014/main" id="{561FC0A7-4DE0-38C8-5CF1-1A79E57C865F}"/>
              </a:ext>
            </a:extLst>
          </p:cNvPr>
          <p:cNvSpPr txBox="1"/>
          <p:nvPr/>
        </p:nvSpPr>
        <p:spPr>
          <a:xfrm>
            <a:off x="4252453" y="164690"/>
            <a:ext cx="3854243" cy="369332"/>
          </a:xfrm>
          <a:prstGeom prst="rect">
            <a:avLst/>
          </a:prstGeom>
          <a:noFill/>
        </p:spPr>
        <p:txBody>
          <a:bodyPr wrap="square" rtlCol="0">
            <a:spAutoFit/>
          </a:bodyPr>
          <a:lstStyle/>
          <a:p>
            <a:pPr algn="ctr"/>
            <a:r>
              <a:rPr kumimoji="1" lang="en-US" altLang="ja-JP" dirty="0" err="1"/>
              <a:t>Target_point</a:t>
            </a:r>
            <a:r>
              <a:rPr kumimoji="1" lang="en-US" altLang="ja-JP" dirty="0"/>
              <a:t>=1</a:t>
            </a:r>
            <a:endParaRPr kumimoji="1" lang="ja-JP" altLang="en-US" dirty="0"/>
          </a:p>
        </p:txBody>
      </p:sp>
    </p:spTree>
    <p:extLst>
      <p:ext uri="{BB962C8B-B14F-4D97-AF65-F5344CB8AC3E}">
        <p14:creationId xmlns:p14="http://schemas.microsoft.com/office/powerpoint/2010/main" val="20573604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3C65189-37E4-6D23-B7ED-183F095C8BFA}"/>
              </a:ext>
            </a:extLst>
          </p:cNvPr>
          <p:cNvSpPr>
            <a:spLocks noGrp="1"/>
          </p:cNvSpPr>
          <p:nvPr>
            <p:ph type="sldNum" sz="quarter" idx="12"/>
          </p:nvPr>
        </p:nvSpPr>
        <p:spPr/>
        <p:txBody>
          <a:bodyPr/>
          <a:lstStyle/>
          <a:p>
            <a:fld id="{AB492E1D-532B-4343-855D-235CD69FFFAA}" type="slidenum">
              <a:rPr lang="ja-JP" altLang="en-US" smtClean="0"/>
              <a:pPr/>
              <a:t>174</a:t>
            </a:fld>
            <a:endParaRPr lang="ja-JP" altLang="en-US" dirty="0"/>
          </a:p>
        </p:txBody>
      </p:sp>
      <p:pic>
        <p:nvPicPr>
          <p:cNvPr id="4" name="図 3" descr="ダイアグラム, 概略図&#10;&#10;自動的に生成された説明">
            <a:extLst>
              <a:ext uri="{FF2B5EF4-FFF2-40B4-BE49-F238E27FC236}">
                <a16:creationId xmlns:a16="http://schemas.microsoft.com/office/drawing/2014/main" id="{8E46BA8B-FFD4-B6B1-A953-6FCAA4BED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9903"/>
            <a:ext cx="4001729" cy="3001297"/>
          </a:xfrm>
          <a:prstGeom prst="rect">
            <a:avLst/>
          </a:prstGeom>
        </p:spPr>
      </p:pic>
      <p:pic>
        <p:nvPicPr>
          <p:cNvPr id="6" name="図 5" descr="ダイアグラム&#10;&#10;自動的に生成された説明">
            <a:extLst>
              <a:ext uri="{FF2B5EF4-FFF2-40B4-BE49-F238E27FC236}">
                <a16:creationId xmlns:a16="http://schemas.microsoft.com/office/drawing/2014/main" id="{36185F35-AC05-E62B-3E1E-EEEC50040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729" y="789902"/>
            <a:ext cx="4001729" cy="3001297"/>
          </a:xfrm>
          <a:prstGeom prst="rect">
            <a:avLst/>
          </a:prstGeom>
        </p:spPr>
      </p:pic>
      <p:pic>
        <p:nvPicPr>
          <p:cNvPr id="8" name="図 7" descr="ダイアグラム&#10;&#10;自動的に生成された説明">
            <a:extLst>
              <a:ext uri="{FF2B5EF4-FFF2-40B4-BE49-F238E27FC236}">
                <a16:creationId xmlns:a16="http://schemas.microsoft.com/office/drawing/2014/main" id="{9F233A98-DAFA-6CEC-C2F0-70D114A21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6703"/>
            <a:ext cx="4001729" cy="3001297"/>
          </a:xfrm>
          <a:prstGeom prst="rect">
            <a:avLst/>
          </a:prstGeom>
        </p:spPr>
      </p:pic>
      <p:pic>
        <p:nvPicPr>
          <p:cNvPr id="10" name="図 9" descr="ダイアグラム&#10;&#10;自動的に生成された説明">
            <a:extLst>
              <a:ext uri="{FF2B5EF4-FFF2-40B4-BE49-F238E27FC236}">
                <a16:creationId xmlns:a16="http://schemas.microsoft.com/office/drawing/2014/main" id="{D7DD6365-D114-4903-8E6C-7B7C5EC09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0271" y="789902"/>
            <a:ext cx="4001729" cy="3001297"/>
          </a:xfrm>
          <a:prstGeom prst="rect">
            <a:avLst/>
          </a:prstGeom>
        </p:spPr>
      </p:pic>
      <p:pic>
        <p:nvPicPr>
          <p:cNvPr id="12" name="図 11" descr="ダイアグラム&#10;&#10;自動的に生成された説明">
            <a:extLst>
              <a:ext uri="{FF2B5EF4-FFF2-40B4-BE49-F238E27FC236}">
                <a16:creationId xmlns:a16="http://schemas.microsoft.com/office/drawing/2014/main" id="{C5C47C6D-8107-D3AC-9CEB-DAD6F4557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5135" y="3856703"/>
            <a:ext cx="4001729" cy="3001297"/>
          </a:xfrm>
          <a:prstGeom prst="rect">
            <a:avLst/>
          </a:prstGeom>
        </p:spPr>
      </p:pic>
      <p:pic>
        <p:nvPicPr>
          <p:cNvPr id="14" name="図 13" descr="ダイアグラム&#10;&#10;自動的に生成された説明">
            <a:extLst>
              <a:ext uri="{FF2B5EF4-FFF2-40B4-BE49-F238E27FC236}">
                <a16:creationId xmlns:a16="http://schemas.microsoft.com/office/drawing/2014/main" id="{A67B3628-448E-2929-A2EB-6751F9E853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0270" y="3886024"/>
            <a:ext cx="3932903" cy="2942654"/>
          </a:xfrm>
          <a:prstGeom prst="rect">
            <a:avLst/>
          </a:prstGeom>
        </p:spPr>
      </p:pic>
      <p:sp>
        <p:nvSpPr>
          <p:cNvPr id="16" name="テキスト ボックス 15">
            <a:extLst>
              <a:ext uri="{FF2B5EF4-FFF2-40B4-BE49-F238E27FC236}">
                <a16:creationId xmlns:a16="http://schemas.microsoft.com/office/drawing/2014/main" id="{E366BA1F-2DC0-B2FA-7194-5542AD3A8950}"/>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=50</a:t>
            </a:r>
            <a:endParaRPr kumimoji="1" lang="ja-JP" altLang="en-US" dirty="0"/>
          </a:p>
        </p:txBody>
      </p:sp>
    </p:spTree>
    <p:extLst>
      <p:ext uri="{BB962C8B-B14F-4D97-AF65-F5344CB8AC3E}">
        <p14:creationId xmlns:p14="http://schemas.microsoft.com/office/powerpoint/2010/main" val="5974158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D64F5E-BFE8-59F2-3DF7-B6D3158F26C5}"/>
              </a:ext>
            </a:extLst>
          </p:cNvPr>
          <p:cNvSpPr>
            <a:spLocks noGrp="1"/>
          </p:cNvSpPr>
          <p:nvPr>
            <p:ph type="sldNum" sz="quarter" idx="12"/>
          </p:nvPr>
        </p:nvSpPr>
        <p:spPr/>
        <p:txBody>
          <a:bodyPr/>
          <a:lstStyle/>
          <a:p>
            <a:fld id="{AB492E1D-532B-4343-855D-235CD69FFFAA}" type="slidenum">
              <a:rPr lang="ja-JP" altLang="en-US" smtClean="0"/>
              <a:pPr/>
              <a:t>175</a:t>
            </a:fld>
            <a:endParaRPr lang="ja-JP" altLang="en-US" dirty="0"/>
          </a:p>
        </p:txBody>
      </p:sp>
      <p:sp>
        <p:nvSpPr>
          <p:cNvPr id="3" name="テキスト ボックス 2">
            <a:extLst>
              <a:ext uri="{FF2B5EF4-FFF2-40B4-BE49-F238E27FC236}">
                <a16:creationId xmlns:a16="http://schemas.microsoft.com/office/drawing/2014/main" id="{9D03923A-F7AB-CE39-DEB7-957DBB7A8E35}"/>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=100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E0F6617-B573-F1C0-9A5B-0378F349B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670"/>
            <a:ext cx="4090219" cy="3067665"/>
          </a:xfrm>
          <a:prstGeom prst="rect">
            <a:avLst/>
          </a:prstGeom>
        </p:spPr>
      </p:pic>
      <p:pic>
        <p:nvPicPr>
          <p:cNvPr id="7" name="図 6" descr="ダイアグラム&#10;&#10;自動的に生成された説明">
            <a:extLst>
              <a:ext uri="{FF2B5EF4-FFF2-40B4-BE49-F238E27FC236}">
                <a16:creationId xmlns:a16="http://schemas.microsoft.com/office/drawing/2014/main" id="{0B689619-3027-702F-AAEB-00B1B9704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0335"/>
            <a:ext cx="4090219" cy="3067665"/>
          </a:xfrm>
          <a:prstGeom prst="rect">
            <a:avLst/>
          </a:prstGeom>
        </p:spPr>
      </p:pic>
      <p:pic>
        <p:nvPicPr>
          <p:cNvPr id="9" name="図 8" descr="ダイアグラム&#10;&#10;自動的に生成された説明">
            <a:extLst>
              <a:ext uri="{FF2B5EF4-FFF2-40B4-BE49-F238E27FC236}">
                <a16:creationId xmlns:a16="http://schemas.microsoft.com/office/drawing/2014/main" id="{B98A6963-A72B-FB19-786E-A62419A56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560" y="722670"/>
            <a:ext cx="4090220" cy="3067665"/>
          </a:xfrm>
          <a:prstGeom prst="rect">
            <a:avLst/>
          </a:prstGeom>
        </p:spPr>
      </p:pic>
      <p:pic>
        <p:nvPicPr>
          <p:cNvPr id="11" name="図 10" descr="ダイアグラム&#10;&#10;自動的に生成された説明">
            <a:extLst>
              <a:ext uri="{FF2B5EF4-FFF2-40B4-BE49-F238E27FC236}">
                <a16:creationId xmlns:a16="http://schemas.microsoft.com/office/drawing/2014/main" id="{A924A429-5A37-60B5-A0B4-14BDCE4FC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780" y="722670"/>
            <a:ext cx="4090220" cy="3067665"/>
          </a:xfrm>
          <a:prstGeom prst="rect">
            <a:avLst/>
          </a:prstGeom>
        </p:spPr>
      </p:pic>
      <p:pic>
        <p:nvPicPr>
          <p:cNvPr id="13" name="図 12" descr="ダイアグラム, 概略図&#10;&#10;自動的に生成された説明">
            <a:extLst>
              <a:ext uri="{FF2B5EF4-FFF2-40B4-BE49-F238E27FC236}">
                <a16:creationId xmlns:a16="http://schemas.microsoft.com/office/drawing/2014/main" id="{C930E3BC-EAE1-E6D2-0C0E-64B8496D2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051" y="3790336"/>
            <a:ext cx="4090219" cy="3067664"/>
          </a:xfrm>
          <a:prstGeom prst="rect">
            <a:avLst/>
          </a:prstGeom>
        </p:spPr>
      </p:pic>
      <p:pic>
        <p:nvPicPr>
          <p:cNvPr id="15" name="図 14" descr="グラフ&#10;&#10;自動的に生成された説明">
            <a:extLst>
              <a:ext uri="{FF2B5EF4-FFF2-40B4-BE49-F238E27FC236}">
                <a16:creationId xmlns:a16="http://schemas.microsoft.com/office/drawing/2014/main" id="{B70A8C7D-77D2-6192-53A2-D1783832D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1779" y="3790336"/>
            <a:ext cx="4090219" cy="3067664"/>
          </a:xfrm>
          <a:prstGeom prst="rect">
            <a:avLst/>
          </a:prstGeom>
        </p:spPr>
      </p:pic>
    </p:spTree>
    <p:extLst>
      <p:ext uri="{BB962C8B-B14F-4D97-AF65-F5344CB8AC3E}">
        <p14:creationId xmlns:p14="http://schemas.microsoft.com/office/powerpoint/2010/main" val="9132354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78A1E0-73DE-6856-994D-CE9379547B91}"/>
              </a:ext>
            </a:extLst>
          </p:cNvPr>
          <p:cNvSpPr>
            <a:spLocks noGrp="1"/>
          </p:cNvSpPr>
          <p:nvPr>
            <p:ph type="sldNum" sz="quarter" idx="12"/>
          </p:nvPr>
        </p:nvSpPr>
        <p:spPr/>
        <p:txBody>
          <a:bodyPr/>
          <a:lstStyle/>
          <a:p>
            <a:fld id="{AB492E1D-532B-4343-855D-235CD69FFFAA}" type="slidenum">
              <a:rPr lang="ja-JP" altLang="en-US" smtClean="0"/>
              <a:pPr/>
              <a:t>176</a:t>
            </a:fld>
            <a:endParaRPr lang="ja-JP" altLang="en-US" dirty="0"/>
          </a:p>
        </p:txBody>
      </p:sp>
      <p:sp>
        <p:nvSpPr>
          <p:cNvPr id="3" name="テキスト ボックス 2">
            <a:extLst>
              <a:ext uri="{FF2B5EF4-FFF2-40B4-BE49-F238E27FC236}">
                <a16:creationId xmlns:a16="http://schemas.microsoft.com/office/drawing/2014/main" id="{3F334B9F-975A-90B9-D032-3DE4166025D3}"/>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=150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4C75EC5-0C15-F166-373A-AA720B972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5308"/>
            <a:ext cx="4050890" cy="3038169"/>
          </a:xfrm>
          <a:prstGeom prst="rect">
            <a:avLst/>
          </a:prstGeom>
        </p:spPr>
      </p:pic>
      <p:pic>
        <p:nvPicPr>
          <p:cNvPr id="7" name="図 6" descr="ダイアグラム, 概略図&#10;&#10;自動的に生成された説明">
            <a:extLst>
              <a:ext uri="{FF2B5EF4-FFF2-40B4-BE49-F238E27FC236}">
                <a16:creationId xmlns:a16="http://schemas.microsoft.com/office/drawing/2014/main" id="{8DB06BE9-6580-0F6A-9208-6DB212728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819831"/>
            <a:ext cx="4050892" cy="3038169"/>
          </a:xfrm>
          <a:prstGeom prst="rect">
            <a:avLst/>
          </a:prstGeom>
        </p:spPr>
      </p:pic>
      <p:pic>
        <p:nvPicPr>
          <p:cNvPr id="9" name="図 8" descr="ダイアグラム&#10;&#10;自動的に生成された説明">
            <a:extLst>
              <a:ext uri="{FF2B5EF4-FFF2-40B4-BE49-F238E27FC236}">
                <a16:creationId xmlns:a16="http://schemas.microsoft.com/office/drawing/2014/main" id="{92F7FBAF-25A0-A176-CE80-6D1590C85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865" y="705307"/>
            <a:ext cx="4050892" cy="3038169"/>
          </a:xfrm>
          <a:prstGeom prst="rect">
            <a:avLst/>
          </a:prstGeom>
        </p:spPr>
      </p:pic>
      <p:pic>
        <p:nvPicPr>
          <p:cNvPr id="11" name="図 10" descr="ダイアグラム&#10;&#10;自動的に生成された説明">
            <a:extLst>
              <a:ext uri="{FF2B5EF4-FFF2-40B4-BE49-F238E27FC236}">
                <a16:creationId xmlns:a16="http://schemas.microsoft.com/office/drawing/2014/main" id="{36DFACE0-9E0A-B2AC-F3A3-7DACDB73A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865" y="3819830"/>
            <a:ext cx="4050891" cy="3038169"/>
          </a:xfrm>
          <a:prstGeom prst="rect">
            <a:avLst/>
          </a:prstGeom>
        </p:spPr>
      </p:pic>
      <p:pic>
        <p:nvPicPr>
          <p:cNvPr id="13" name="図 12" descr="ダイアグラム&#10;&#10;自動的に生成された説明">
            <a:extLst>
              <a:ext uri="{FF2B5EF4-FFF2-40B4-BE49-F238E27FC236}">
                <a16:creationId xmlns:a16="http://schemas.microsoft.com/office/drawing/2014/main" id="{0FA0714D-E370-D3D6-7013-B2D9FC7C76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1110" y="705307"/>
            <a:ext cx="4050890" cy="3038168"/>
          </a:xfrm>
          <a:prstGeom prst="rect">
            <a:avLst/>
          </a:prstGeom>
        </p:spPr>
      </p:pic>
      <p:pic>
        <p:nvPicPr>
          <p:cNvPr id="15" name="図 14" descr="ダイアグラム&#10;&#10;自動的に生成された説明">
            <a:extLst>
              <a:ext uri="{FF2B5EF4-FFF2-40B4-BE49-F238E27FC236}">
                <a16:creationId xmlns:a16="http://schemas.microsoft.com/office/drawing/2014/main" id="{BF80A600-5A7D-C67B-CF0B-3173973EBB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1110" y="3819829"/>
            <a:ext cx="4050890" cy="3038168"/>
          </a:xfrm>
          <a:prstGeom prst="rect">
            <a:avLst/>
          </a:prstGeom>
        </p:spPr>
      </p:pic>
    </p:spTree>
    <p:extLst>
      <p:ext uri="{BB962C8B-B14F-4D97-AF65-F5344CB8AC3E}">
        <p14:creationId xmlns:p14="http://schemas.microsoft.com/office/powerpoint/2010/main" val="20144126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D91D1C9-08D9-2C41-B49A-2EDE5039E256}"/>
              </a:ext>
            </a:extLst>
          </p:cNvPr>
          <p:cNvSpPr>
            <a:spLocks noGrp="1"/>
          </p:cNvSpPr>
          <p:nvPr>
            <p:ph type="sldNum" sz="quarter" idx="12"/>
          </p:nvPr>
        </p:nvSpPr>
        <p:spPr/>
        <p:txBody>
          <a:bodyPr/>
          <a:lstStyle/>
          <a:p>
            <a:fld id="{AB492E1D-532B-4343-855D-235CD69FFFAA}" type="slidenum">
              <a:rPr lang="ja-JP" altLang="en-US" smtClean="0"/>
              <a:pPr/>
              <a:t>177</a:t>
            </a:fld>
            <a:endParaRPr lang="ja-JP" altLang="en-US" dirty="0"/>
          </a:p>
        </p:txBody>
      </p:sp>
      <p:pic>
        <p:nvPicPr>
          <p:cNvPr id="4" name="図 3" descr="グラフ&#10;&#10;自動的に生成された説明">
            <a:extLst>
              <a:ext uri="{FF2B5EF4-FFF2-40B4-BE49-F238E27FC236}">
                <a16:creationId xmlns:a16="http://schemas.microsoft.com/office/drawing/2014/main" id="{C7FCDBFD-AAE4-2E65-E6D7-8EE927275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587"/>
            <a:ext cx="4109884" cy="3082413"/>
          </a:xfrm>
          <a:prstGeom prst="rect">
            <a:avLst/>
          </a:prstGeom>
        </p:spPr>
      </p:pic>
      <p:pic>
        <p:nvPicPr>
          <p:cNvPr id="6" name="図 5" descr="グラフ&#10;&#10;自動的に生成された説明">
            <a:extLst>
              <a:ext uri="{FF2B5EF4-FFF2-40B4-BE49-F238E27FC236}">
                <a16:creationId xmlns:a16="http://schemas.microsoft.com/office/drawing/2014/main" id="{2F126B30-C190-14F9-A3A2-6FD88AA99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588"/>
            <a:ext cx="4109884" cy="3082413"/>
          </a:xfrm>
          <a:prstGeom prst="rect">
            <a:avLst/>
          </a:prstGeom>
        </p:spPr>
      </p:pic>
      <p:pic>
        <p:nvPicPr>
          <p:cNvPr id="8" name="図 7" descr="ダイアグラム, 概略図&#10;&#10;自動的に生成された説明">
            <a:extLst>
              <a:ext uri="{FF2B5EF4-FFF2-40B4-BE49-F238E27FC236}">
                <a16:creationId xmlns:a16="http://schemas.microsoft.com/office/drawing/2014/main" id="{68448A27-CDCF-BB5B-FE06-80A9A38F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884" y="346587"/>
            <a:ext cx="4109884" cy="3082413"/>
          </a:xfrm>
          <a:prstGeom prst="rect">
            <a:avLst/>
          </a:prstGeom>
        </p:spPr>
      </p:pic>
      <p:pic>
        <p:nvPicPr>
          <p:cNvPr id="10" name="図 9" descr="グラフ&#10;&#10;自動的に生成された説明">
            <a:extLst>
              <a:ext uri="{FF2B5EF4-FFF2-40B4-BE49-F238E27FC236}">
                <a16:creationId xmlns:a16="http://schemas.microsoft.com/office/drawing/2014/main" id="{BE7E27F7-3338-99BD-6F38-A8BB54212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7258" y="346587"/>
            <a:ext cx="4109884" cy="3082413"/>
          </a:xfrm>
          <a:prstGeom prst="rect">
            <a:avLst/>
          </a:prstGeom>
        </p:spPr>
      </p:pic>
      <p:pic>
        <p:nvPicPr>
          <p:cNvPr id="12" name="図 11" descr="グラフ&#10;&#10;自動的に生成された説明">
            <a:extLst>
              <a:ext uri="{FF2B5EF4-FFF2-40B4-BE49-F238E27FC236}">
                <a16:creationId xmlns:a16="http://schemas.microsoft.com/office/drawing/2014/main" id="{69AB5CAB-1C9E-5F7E-9C2F-5F92CE9E7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9884" y="3775586"/>
            <a:ext cx="4109885" cy="3082414"/>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ADB9E80A-A671-E1A1-DA95-A88B6B0E6C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2116" y="3782926"/>
            <a:ext cx="4109884" cy="3075074"/>
          </a:xfrm>
          <a:prstGeom prst="rect">
            <a:avLst/>
          </a:prstGeom>
        </p:spPr>
      </p:pic>
    </p:spTree>
    <p:extLst>
      <p:ext uri="{BB962C8B-B14F-4D97-AF65-F5344CB8AC3E}">
        <p14:creationId xmlns:p14="http://schemas.microsoft.com/office/powerpoint/2010/main" val="22597722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178</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28820329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DD7B809-506D-428D-5A3B-B26B2026F99E}"/>
              </a:ext>
            </a:extLst>
          </p:cNvPr>
          <p:cNvSpPr>
            <a:spLocks noGrp="1"/>
          </p:cNvSpPr>
          <p:nvPr>
            <p:ph type="sldNum" sz="quarter" idx="12"/>
          </p:nvPr>
        </p:nvSpPr>
        <p:spPr/>
        <p:txBody>
          <a:bodyPr/>
          <a:lstStyle/>
          <a:p>
            <a:fld id="{AB492E1D-532B-4343-855D-235CD69FFFAA}" type="slidenum">
              <a:rPr lang="ja-JP" altLang="en-US" smtClean="0"/>
              <a:pPr/>
              <a:t>179</a:t>
            </a:fld>
            <a:endParaRPr lang="ja-JP" altLang="en-US" dirty="0"/>
          </a:p>
        </p:txBody>
      </p:sp>
      <p:pic>
        <p:nvPicPr>
          <p:cNvPr id="4" name="図 3" descr="グラフ&#10;&#10;自動的に生成された説明">
            <a:extLst>
              <a:ext uri="{FF2B5EF4-FFF2-40B4-BE49-F238E27FC236}">
                <a16:creationId xmlns:a16="http://schemas.microsoft.com/office/drawing/2014/main" id="{E7E72CD9-6934-437A-1893-701DB5129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4149"/>
            <a:ext cx="3933824" cy="2950369"/>
          </a:xfrm>
          <a:prstGeom prst="rect">
            <a:avLst/>
          </a:prstGeom>
        </p:spPr>
      </p:pic>
      <p:pic>
        <p:nvPicPr>
          <p:cNvPr id="6" name="図 5" descr="グラフ&#10;&#10;自動的に生成された説明">
            <a:extLst>
              <a:ext uri="{FF2B5EF4-FFF2-40B4-BE49-F238E27FC236}">
                <a16:creationId xmlns:a16="http://schemas.microsoft.com/office/drawing/2014/main" id="{3FA48CC5-EFEF-8204-8B33-E440D8662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088" y="724149"/>
            <a:ext cx="3933824" cy="2950368"/>
          </a:xfrm>
          <a:prstGeom prst="rect">
            <a:avLst/>
          </a:prstGeom>
        </p:spPr>
      </p:pic>
      <p:pic>
        <p:nvPicPr>
          <p:cNvPr id="8" name="図 7" descr="グラフ&#10;&#10;自動的に生成された説明">
            <a:extLst>
              <a:ext uri="{FF2B5EF4-FFF2-40B4-BE49-F238E27FC236}">
                <a16:creationId xmlns:a16="http://schemas.microsoft.com/office/drawing/2014/main" id="{4FC2205E-8DBB-02EC-1CFF-F0A1D54E2A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2281" y="724149"/>
            <a:ext cx="3933824" cy="2950368"/>
          </a:xfrm>
          <a:prstGeom prst="rect">
            <a:avLst/>
          </a:prstGeom>
        </p:spPr>
      </p:pic>
      <p:pic>
        <p:nvPicPr>
          <p:cNvPr id="10" name="図 9" descr="ダイアグラム&#10;&#10;自動的に生成された説明">
            <a:extLst>
              <a:ext uri="{FF2B5EF4-FFF2-40B4-BE49-F238E27FC236}">
                <a16:creationId xmlns:a16="http://schemas.microsoft.com/office/drawing/2014/main" id="{F081394D-2428-2FAA-EDE6-FE5E756FC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907631"/>
            <a:ext cx="3933825" cy="2950369"/>
          </a:xfrm>
          <a:prstGeom prst="rect">
            <a:avLst/>
          </a:prstGeom>
        </p:spPr>
      </p:pic>
      <p:pic>
        <p:nvPicPr>
          <p:cNvPr id="12" name="図 11" descr="グラフ&#10;&#10;自動的に生成された説明">
            <a:extLst>
              <a:ext uri="{FF2B5EF4-FFF2-40B4-BE49-F238E27FC236}">
                <a16:creationId xmlns:a16="http://schemas.microsoft.com/office/drawing/2014/main" id="{DFDDA21D-26C7-4A01-95F5-C809DAC151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8455" y="3907631"/>
            <a:ext cx="3933826" cy="2950370"/>
          </a:xfrm>
          <a:prstGeom prst="rect">
            <a:avLst/>
          </a:prstGeom>
        </p:spPr>
      </p:pic>
      <p:pic>
        <p:nvPicPr>
          <p:cNvPr id="14" name="図 13" descr="グラフ&#10;&#10;自動的に生成された説明">
            <a:extLst>
              <a:ext uri="{FF2B5EF4-FFF2-40B4-BE49-F238E27FC236}">
                <a16:creationId xmlns:a16="http://schemas.microsoft.com/office/drawing/2014/main" id="{C5191DB7-309F-4308-FAD9-DC263008F5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8176" y="3907632"/>
            <a:ext cx="3933824" cy="2950368"/>
          </a:xfrm>
          <a:prstGeom prst="rect">
            <a:avLst/>
          </a:prstGeom>
        </p:spPr>
      </p:pic>
      <p:sp>
        <p:nvSpPr>
          <p:cNvPr id="16" name="テキスト ボックス 15">
            <a:extLst>
              <a:ext uri="{FF2B5EF4-FFF2-40B4-BE49-F238E27FC236}">
                <a16:creationId xmlns:a16="http://schemas.microsoft.com/office/drawing/2014/main" id="{AFBD89A6-75FC-9BF3-65BF-136C2B464AC7}"/>
              </a:ext>
            </a:extLst>
          </p:cNvPr>
          <p:cNvSpPr txBox="1"/>
          <p:nvPr/>
        </p:nvSpPr>
        <p:spPr>
          <a:xfrm>
            <a:off x="4129086" y="150392"/>
            <a:ext cx="4228333" cy="369332"/>
          </a:xfrm>
          <a:prstGeom prst="rect">
            <a:avLst/>
          </a:prstGeom>
          <a:noFill/>
        </p:spPr>
        <p:txBody>
          <a:bodyPr wrap="square" rtlCol="0">
            <a:spAutoFit/>
          </a:bodyPr>
          <a:lstStyle/>
          <a:p>
            <a:pPr algn="ctr"/>
            <a:r>
              <a:rPr kumimoji="1" lang="ja-JP" altLang="en-US" dirty="0"/>
              <a:t>時間軸上でプロット</a:t>
            </a:r>
          </a:p>
        </p:txBody>
      </p:sp>
    </p:spTree>
    <p:extLst>
      <p:ext uri="{BB962C8B-B14F-4D97-AF65-F5344CB8AC3E}">
        <p14:creationId xmlns:p14="http://schemas.microsoft.com/office/powerpoint/2010/main" val="3899743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837190D-DC40-F4BC-8A91-B161083B39C5}"/>
              </a:ext>
            </a:extLst>
          </p:cNvPr>
          <p:cNvSpPr>
            <a:spLocks noGrp="1"/>
          </p:cNvSpPr>
          <p:nvPr>
            <p:ph type="sldNum" sz="quarter" idx="12"/>
          </p:nvPr>
        </p:nvSpPr>
        <p:spPr/>
        <p:txBody>
          <a:bodyPr/>
          <a:lstStyle/>
          <a:p>
            <a:fld id="{AB492E1D-532B-4343-855D-235CD69FFFAA}" type="slidenum">
              <a:rPr lang="ja-JP" altLang="en-US" smtClean="0"/>
              <a:pPr/>
              <a:t>180</a:t>
            </a:fld>
            <a:endParaRPr lang="ja-JP" altLang="en-US" dirty="0"/>
          </a:p>
        </p:txBody>
      </p:sp>
      <p:pic>
        <p:nvPicPr>
          <p:cNvPr id="6" name="図 5" descr="グラフ, 折れ線グラフ&#10;&#10;自動的に生成された説明">
            <a:extLst>
              <a:ext uri="{FF2B5EF4-FFF2-40B4-BE49-F238E27FC236}">
                <a16:creationId xmlns:a16="http://schemas.microsoft.com/office/drawing/2014/main" id="{5D80F786-C74D-9E12-B7A7-20DDE8EF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53" y="1440126"/>
            <a:ext cx="5766877" cy="2868421"/>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87F4F81A-63B5-9E72-C90F-6CCD86175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341" y="1457225"/>
            <a:ext cx="4150659" cy="5264250"/>
          </a:xfrm>
          <a:prstGeom prst="rect">
            <a:avLst/>
          </a:prstGeom>
        </p:spPr>
      </p:pic>
      <p:pic>
        <p:nvPicPr>
          <p:cNvPr id="10" name="図 9" descr="グラフィカル ユーザー インターフェイス, テキスト, アプリケーション, テーブル&#10;&#10;自動的に生成された説明">
            <a:extLst>
              <a:ext uri="{FF2B5EF4-FFF2-40B4-BE49-F238E27FC236}">
                <a16:creationId xmlns:a16="http://schemas.microsoft.com/office/drawing/2014/main" id="{84E11600-43E9-A904-7FA4-A9EDB0C8E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23" y="4669781"/>
            <a:ext cx="6504555" cy="1686569"/>
          </a:xfrm>
          <a:prstGeom prst="rect">
            <a:avLst/>
          </a:prstGeom>
        </p:spPr>
      </p:pic>
      <p:sp>
        <p:nvSpPr>
          <p:cNvPr id="11" name="テキスト ボックス 10">
            <a:extLst>
              <a:ext uri="{FF2B5EF4-FFF2-40B4-BE49-F238E27FC236}">
                <a16:creationId xmlns:a16="http://schemas.microsoft.com/office/drawing/2014/main" id="{35B4239E-D0B2-4A66-D4E8-4AD0D564426F}"/>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spTree>
    <p:extLst>
      <p:ext uri="{BB962C8B-B14F-4D97-AF65-F5344CB8AC3E}">
        <p14:creationId xmlns:p14="http://schemas.microsoft.com/office/powerpoint/2010/main" val="32855546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144EC7-5EF2-648E-B289-B253ABD0911B}"/>
              </a:ext>
            </a:extLst>
          </p:cNvPr>
          <p:cNvSpPr>
            <a:spLocks noGrp="1"/>
          </p:cNvSpPr>
          <p:nvPr>
            <p:ph type="sldNum" sz="quarter" idx="12"/>
          </p:nvPr>
        </p:nvSpPr>
        <p:spPr/>
        <p:txBody>
          <a:bodyPr/>
          <a:lstStyle/>
          <a:p>
            <a:fld id="{AB492E1D-532B-4343-855D-235CD69FFFAA}" type="slidenum">
              <a:rPr lang="ja-JP" altLang="en-US" smtClean="0"/>
              <a:pPr/>
              <a:t>181</a:t>
            </a:fld>
            <a:endParaRPr lang="ja-JP" altLang="en-US" dirty="0"/>
          </a:p>
        </p:txBody>
      </p:sp>
      <p:sp>
        <p:nvSpPr>
          <p:cNvPr id="3" name="テキスト ボックス 2">
            <a:extLst>
              <a:ext uri="{FF2B5EF4-FFF2-40B4-BE49-F238E27FC236}">
                <a16:creationId xmlns:a16="http://schemas.microsoft.com/office/drawing/2014/main" id="{E2BF8AB3-56A2-9926-2B41-3101C80274D1}"/>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8FD0EE63-728E-578E-F500-B427DD490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7" name="図 6" descr="グラフ&#10;&#10;自動的に生成された説明">
            <a:extLst>
              <a:ext uri="{FF2B5EF4-FFF2-40B4-BE49-F238E27FC236}">
                <a16:creationId xmlns:a16="http://schemas.microsoft.com/office/drawing/2014/main" id="{C9D5A5DB-5E6A-503C-3C72-FB8303EAF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259" y="901389"/>
            <a:ext cx="4002741" cy="3002056"/>
          </a:xfrm>
          <a:prstGeom prst="rect">
            <a:avLst/>
          </a:prstGeom>
        </p:spPr>
      </p:pic>
    </p:spTree>
    <p:extLst>
      <p:ext uri="{BB962C8B-B14F-4D97-AF65-F5344CB8AC3E}">
        <p14:creationId xmlns:p14="http://schemas.microsoft.com/office/powerpoint/2010/main" val="40081224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0AD8619-ED58-85D2-CF2C-3DEBA779329E}"/>
              </a:ext>
            </a:extLst>
          </p:cNvPr>
          <p:cNvSpPr>
            <a:spLocks noGrp="1"/>
          </p:cNvSpPr>
          <p:nvPr>
            <p:ph type="sldNum" sz="quarter" idx="12"/>
          </p:nvPr>
        </p:nvSpPr>
        <p:spPr/>
        <p:txBody>
          <a:bodyPr/>
          <a:lstStyle/>
          <a:p>
            <a:fld id="{AB492E1D-532B-4343-855D-235CD69FFFAA}" type="slidenum">
              <a:rPr lang="ja-JP" altLang="en-US" smtClean="0"/>
              <a:pPr/>
              <a:t>182</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872E722F-16DE-2766-FCEB-BD75C638E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86" y="1307977"/>
            <a:ext cx="4800267" cy="3600200"/>
          </a:xfrm>
          <a:prstGeom prst="rect">
            <a:avLst/>
          </a:prstGeom>
        </p:spPr>
      </p:pic>
      <p:pic>
        <p:nvPicPr>
          <p:cNvPr id="6" name="図 5">
            <a:extLst>
              <a:ext uri="{FF2B5EF4-FFF2-40B4-BE49-F238E27FC236}">
                <a16:creationId xmlns:a16="http://schemas.microsoft.com/office/drawing/2014/main" id="{3BAD852D-BA42-B88E-C996-D2F058AE5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38597"/>
            <a:ext cx="9572890" cy="918688"/>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4E12E99A-E813-4181-C956-B1BAA083E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1334" y="700715"/>
            <a:ext cx="4563112" cy="4410691"/>
          </a:xfrm>
          <a:prstGeom prst="rect">
            <a:avLst/>
          </a:prstGeom>
        </p:spPr>
      </p:pic>
      <p:pic>
        <p:nvPicPr>
          <p:cNvPr id="10" name="図 9" descr="テキスト&#10;&#10;自動的に生成された説明">
            <a:extLst>
              <a:ext uri="{FF2B5EF4-FFF2-40B4-BE49-F238E27FC236}">
                <a16:creationId xmlns:a16="http://schemas.microsoft.com/office/drawing/2014/main" id="{5B48E40B-36CE-98D8-2A17-958DCAF297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0076" y="3880525"/>
            <a:ext cx="1267002" cy="733527"/>
          </a:xfrm>
          <a:prstGeom prst="rect">
            <a:avLst/>
          </a:prstGeom>
        </p:spPr>
      </p:pic>
      <p:sp>
        <p:nvSpPr>
          <p:cNvPr id="11" name="テキスト ボックス 10">
            <a:extLst>
              <a:ext uri="{FF2B5EF4-FFF2-40B4-BE49-F238E27FC236}">
                <a16:creationId xmlns:a16="http://schemas.microsoft.com/office/drawing/2014/main" id="{990637BE-C1F1-874D-9194-7511FCD65B1A}"/>
              </a:ext>
            </a:extLst>
          </p:cNvPr>
          <p:cNvSpPr txBox="1"/>
          <p:nvPr/>
        </p:nvSpPr>
        <p:spPr>
          <a:xfrm>
            <a:off x="3334870" y="250358"/>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8905913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B49955-9DB2-A77F-E96B-486495F72A95}"/>
              </a:ext>
            </a:extLst>
          </p:cNvPr>
          <p:cNvSpPr>
            <a:spLocks noGrp="1"/>
          </p:cNvSpPr>
          <p:nvPr>
            <p:ph type="sldNum" sz="quarter" idx="12"/>
          </p:nvPr>
        </p:nvSpPr>
        <p:spPr/>
        <p:txBody>
          <a:bodyPr/>
          <a:lstStyle/>
          <a:p>
            <a:fld id="{AB492E1D-532B-4343-855D-235CD69FFFAA}" type="slidenum">
              <a:rPr lang="ja-JP" altLang="en-US" smtClean="0"/>
              <a:pPr/>
              <a:t>183</a:t>
            </a:fld>
            <a:endParaRPr lang="ja-JP" altLang="en-US" dirty="0"/>
          </a:p>
        </p:txBody>
      </p:sp>
      <p:pic>
        <p:nvPicPr>
          <p:cNvPr id="4" name="図 3" descr="グラフィカル ユーザー インターフェイス&#10;&#10;中程度の精度で自動的に生成された説明">
            <a:extLst>
              <a:ext uri="{FF2B5EF4-FFF2-40B4-BE49-F238E27FC236}">
                <a16:creationId xmlns:a16="http://schemas.microsoft.com/office/drawing/2014/main" id="{358615B4-7451-DB2C-E4F6-69B461834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10;&#10;自動的に生成された説明">
            <a:extLst>
              <a:ext uri="{FF2B5EF4-FFF2-40B4-BE49-F238E27FC236}">
                <a16:creationId xmlns:a16="http://schemas.microsoft.com/office/drawing/2014/main" id="{2ED31D78-2DCE-AAB8-DE5A-03B74EA76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175" y="1031487"/>
            <a:ext cx="4684825" cy="3513619"/>
          </a:xfrm>
          <a:prstGeom prst="rect">
            <a:avLst/>
          </a:prstGeom>
        </p:spPr>
      </p:pic>
      <p:sp>
        <p:nvSpPr>
          <p:cNvPr id="7" name="テキスト ボックス 6">
            <a:extLst>
              <a:ext uri="{FF2B5EF4-FFF2-40B4-BE49-F238E27FC236}">
                <a16:creationId xmlns:a16="http://schemas.microsoft.com/office/drawing/2014/main" id="{63AB0856-86CF-591B-FE93-8D0F4D11701A}"/>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0910106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6153E6C-E941-BFA2-97D5-97F9D990DB2E}"/>
              </a:ext>
            </a:extLst>
          </p:cNvPr>
          <p:cNvSpPr>
            <a:spLocks noGrp="1"/>
          </p:cNvSpPr>
          <p:nvPr>
            <p:ph type="sldNum" sz="quarter" idx="12"/>
          </p:nvPr>
        </p:nvSpPr>
        <p:spPr/>
        <p:txBody>
          <a:bodyPr/>
          <a:lstStyle/>
          <a:p>
            <a:fld id="{AB492E1D-532B-4343-855D-235CD69FFFAA}" type="slidenum">
              <a:rPr lang="ja-JP" altLang="en-US" smtClean="0"/>
              <a:pPr/>
              <a:t>184</a:t>
            </a:fld>
            <a:endParaRPr lang="ja-JP" altLang="en-US" dirty="0"/>
          </a:p>
        </p:txBody>
      </p:sp>
      <p:pic>
        <p:nvPicPr>
          <p:cNvPr id="4" name="図 3" descr="グラフ&#10;&#10;自動的に生成された説明">
            <a:extLst>
              <a:ext uri="{FF2B5EF4-FFF2-40B4-BE49-F238E27FC236}">
                <a16:creationId xmlns:a16="http://schemas.microsoft.com/office/drawing/2014/main" id="{680328CD-7F4C-B2E6-1944-9A6CF6C02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19525" cy="3533061"/>
          </a:xfrm>
          <a:prstGeom prst="rect">
            <a:avLst/>
          </a:prstGeom>
        </p:spPr>
      </p:pic>
      <p:pic>
        <p:nvPicPr>
          <p:cNvPr id="6" name="図 5" descr="グラフ&#10;&#10;自動的に生成された説明">
            <a:extLst>
              <a:ext uri="{FF2B5EF4-FFF2-40B4-BE49-F238E27FC236}">
                <a16:creationId xmlns:a16="http://schemas.microsoft.com/office/drawing/2014/main" id="{2A54CF61-5CF1-E542-2A4D-EC635419F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0" y="3324939"/>
            <a:ext cx="3804835" cy="3533061"/>
          </a:xfrm>
          <a:prstGeom prst="rect">
            <a:avLst/>
          </a:prstGeom>
        </p:spPr>
      </p:pic>
      <p:pic>
        <p:nvPicPr>
          <p:cNvPr id="8" name="図 7" descr="グラフ&#10;&#10;自動的に生成された説明">
            <a:extLst>
              <a:ext uri="{FF2B5EF4-FFF2-40B4-BE49-F238E27FC236}">
                <a16:creationId xmlns:a16="http://schemas.microsoft.com/office/drawing/2014/main" id="{2C9FC2E4-E33B-796C-9AD3-D0560A664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76" y="0"/>
            <a:ext cx="3871847" cy="3533061"/>
          </a:xfrm>
          <a:prstGeom prst="rect">
            <a:avLst/>
          </a:prstGeom>
        </p:spPr>
      </p:pic>
      <p:pic>
        <p:nvPicPr>
          <p:cNvPr id="10" name="図 9" descr="グラフ&#10;&#10;自動的に生成された説明">
            <a:extLst>
              <a:ext uri="{FF2B5EF4-FFF2-40B4-BE49-F238E27FC236}">
                <a16:creationId xmlns:a16="http://schemas.microsoft.com/office/drawing/2014/main" id="{12E1E1F9-75ED-98F9-FF41-D8E013947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2484" y="3324938"/>
            <a:ext cx="3879439" cy="3533061"/>
          </a:xfrm>
          <a:prstGeom prst="rect">
            <a:avLst/>
          </a:prstGeom>
        </p:spPr>
      </p:pic>
      <p:pic>
        <p:nvPicPr>
          <p:cNvPr id="12" name="図 11" descr="ダイアグラム&#10;&#10;自動的に生成された説明">
            <a:extLst>
              <a:ext uri="{FF2B5EF4-FFF2-40B4-BE49-F238E27FC236}">
                <a16:creationId xmlns:a16="http://schemas.microsoft.com/office/drawing/2014/main" id="{DB3185FD-83EF-C8CD-2647-63858DDD5E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782" y="0"/>
            <a:ext cx="3804835" cy="3533061"/>
          </a:xfrm>
          <a:prstGeom prst="rect">
            <a:avLst/>
          </a:prstGeom>
        </p:spPr>
      </p:pic>
      <p:pic>
        <p:nvPicPr>
          <p:cNvPr id="14" name="図 13" descr="ダイアグラム&#10;&#10;自動的に生成された説明">
            <a:extLst>
              <a:ext uri="{FF2B5EF4-FFF2-40B4-BE49-F238E27FC236}">
                <a16:creationId xmlns:a16="http://schemas.microsoft.com/office/drawing/2014/main" id="{D589EC02-CC2F-DA58-69AB-29F8025323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0310" y="3324937"/>
            <a:ext cx="3812166" cy="3533061"/>
          </a:xfrm>
          <a:prstGeom prst="rect">
            <a:avLst/>
          </a:prstGeom>
        </p:spPr>
      </p:pic>
    </p:spTree>
    <p:extLst>
      <p:ext uri="{BB962C8B-B14F-4D97-AF65-F5344CB8AC3E}">
        <p14:creationId xmlns:p14="http://schemas.microsoft.com/office/powerpoint/2010/main" val="443907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0D0D34-696F-B0CD-923A-78096AAB92A1}"/>
              </a:ext>
            </a:extLst>
          </p:cNvPr>
          <p:cNvSpPr>
            <a:spLocks noGrp="1"/>
          </p:cNvSpPr>
          <p:nvPr>
            <p:ph type="sldNum" sz="quarter" idx="12"/>
          </p:nvPr>
        </p:nvSpPr>
        <p:spPr/>
        <p:txBody>
          <a:bodyPr/>
          <a:lstStyle/>
          <a:p>
            <a:fld id="{AB492E1D-532B-4343-855D-235CD69FFFAA}" type="slidenum">
              <a:rPr lang="ja-JP" altLang="en-US" smtClean="0"/>
              <a:pPr/>
              <a:t>185</a:t>
            </a:fld>
            <a:endParaRPr lang="ja-JP" altLang="en-US" dirty="0"/>
          </a:p>
        </p:txBody>
      </p:sp>
      <p:pic>
        <p:nvPicPr>
          <p:cNvPr id="4" name="図 3" descr="グラフ&#10;&#10;自動的に生成された説明">
            <a:extLst>
              <a:ext uri="{FF2B5EF4-FFF2-40B4-BE49-F238E27FC236}">
                <a16:creationId xmlns:a16="http://schemas.microsoft.com/office/drawing/2014/main" id="{80C462AF-3C69-710F-362A-D3866FBAC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8"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5A947112-8E26-D941-95BC-7308B408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117" y="1429000"/>
            <a:ext cx="5333333" cy="4000000"/>
          </a:xfrm>
          <a:prstGeom prst="rect">
            <a:avLst/>
          </a:prstGeom>
        </p:spPr>
      </p:pic>
      <p:sp>
        <p:nvSpPr>
          <p:cNvPr id="7" name="テキスト ボックス 6">
            <a:extLst>
              <a:ext uri="{FF2B5EF4-FFF2-40B4-BE49-F238E27FC236}">
                <a16:creationId xmlns:a16="http://schemas.microsoft.com/office/drawing/2014/main" id="{E489534B-2C77-8586-6514-29BE39DDDF3C}"/>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45degree_|SHH|</a:t>
            </a:r>
            <a:endParaRPr kumimoji="1" lang="ja-JP" altLang="en-US" dirty="0"/>
          </a:p>
        </p:txBody>
      </p:sp>
    </p:spTree>
    <p:extLst>
      <p:ext uri="{BB962C8B-B14F-4D97-AF65-F5344CB8AC3E}">
        <p14:creationId xmlns:p14="http://schemas.microsoft.com/office/powerpoint/2010/main" val="27390406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F752A5-C9E3-68A5-102B-1686AB498E16}"/>
              </a:ext>
            </a:extLst>
          </p:cNvPr>
          <p:cNvSpPr>
            <a:spLocks noGrp="1"/>
          </p:cNvSpPr>
          <p:nvPr>
            <p:ph type="sldNum" sz="quarter" idx="12"/>
          </p:nvPr>
        </p:nvSpPr>
        <p:spPr/>
        <p:txBody>
          <a:bodyPr/>
          <a:lstStyle/>
          <a:p>
            <a:fld id="{AB492E1D-532B-4343-855D-235CD69FFFAA}" type="slidenum">
              <a:rPr lang="ja-JP" altLang="en-US" smtClean="0"/>
              <a:pPr/>
              <a:t>186</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4BBBF212-3B91-E064-DE2F-55210FD59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93"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BDF6B3A0-03C7-DAEF-80F0-9FE77CF0F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876" y="1429000"/>
            <a:ext cx="5333333" cy="4000000"/>
          </a:xfrm>
          <a:prstGeom prst="rect">
            <a:avLst/>
          </a:prstGeom>
        </p:spPr>
      </p:pic>
      <p:sp>
        <p:nvSpPr>
          <p:cNvPr id="7" name="テキスト ボックス 6">
            <a:extLst>
              <a:ext uri="{FF2B5EF4-FFF2-40B4-BE49-F238E27FC236}">
                <a16:creationId xmlns:a16="http://schemas.microsoft.com/office/drawing/2014/main" id="{29EBE2FD-72E4-BD0F-9897-9B971CC0F067}"/>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45degree_|SHV|</a:t>
            </a:r>
            <a:endParaRPr kumimoji="1" lang="ja-JP" altLang="en-US" dirty="0"/>
          </a:p>
        </p:txBody>
      </p:sp>
    </p:spTree>
    <p:extLst>
      <p:ext uri="{BB962C8B-B14F-4D97-AF65-F5344CB8AC3E}">
        <p14:creationId xmlns:p14="http://schemas.microsoft.com/office/powerpoint/2010/main" val="202282441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384C6B-883F-DB18-21CC-C45A65D0D1D6}"/>
              </a:ext>
            </a:extLst>
          </p:cNvPr>
          <p:cNvSpPr>
            <a:spLocks noGrp="1"/>
          </p:cNvSpPr>
          <p:nvPr>
            <p:ph type="sldNum" sz="quarter" idx="12"/>
          </p:nvPr>
        </p:nvSpPr>
        <p:spPr/>
        <p:txBody>
          <a:bodyPr/>
          <a:lstStyle/>
          <a:p>
            <a:fld id="{AB492E1D-532B-4343-855D-235CD69FFFAA}" type="slidenum">
              <a:rPr lang="ja-JP" altLang="en-US" smtClean="0"/>
              <a:pPr/>
              <a:t>187</a:t>
            </a:fld>
            <a:endParaRPr lang="ja-JP" altLang="en-US" dirty="0"/>
          </a:p>
        </p:txBody>
      </p:sp>
      <p:pic>
        <p:nvPicPr>
          <p:cNvPr id="4" name="図 3" descr="グラフ&#10;&#10;自動的に生成された説明">
            <a:extLst>
              <a:ext uri="{FF2B5EF4-FFF2-40B4-BE49-F238E27FC236}">
                <a16:creationId xmlns:a16="http://schemas.microsoft.com/office/drawing/2014/main" id="{22103FCC-1F58-4EDC-D931-4B49DA416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D96C3F07-412F-24B5-4BC4-6FD10D895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962" y="1429000"/>
            <a:ext cx="5333333" cy="4000000"/>
          </a:xfrm>
          <a:prstGeom prst="rect">
            <a:avLst/>
          </a:prstGeom>
        </p:spPr>
      </p:pic>
      <p:sp>
        <p:nvSpPr>
          <p:cNvPr id="7" name="テキスト ボックス 6">
            <a:extLst>
              <a:ext uri="{FF2B5EF4-FFF2-40B4-BE49-F238E27FC236}">
                <a16:creationId xmlns:a16="http://schemas.microsoft.com/office/drawing/2014/main" id="{44C31580-B628-BBDB-51A7-BB4395A680D1}"/>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45degree_|SVH|</a:t>
            </a:r>
            <a:endParaRPr kumimoji="1" lang="ja-JP" altLang="en-US" dirty="0"/>
          </a:p>
        </p:txBody>
      </p:sp>
    </p:spTree>
    <p:extLst>
      <p:ext uri="{BB962C8B-B14F-4D97-AF65-F5344CB8AC3E}">
        <p14:creationId xmlns:p14="http://schemas.microsoft.com/office/powerpoint/2010/main" val="702323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F101386-2051-D0C3-783E-9D6242F82505}"/>
              </a:ext>
            </a:extLst>
          </p:cNvPr>
          <p:cNvSpPr>
            <a:spLocks noGrp="1"/>
          </p:cNvSpPr>
          <p:nvPr>
            <p:ph type="sldNum" sz="quarter" idx="12"/>
          </p:nvPr>
        </p:nvSpPr>
        <p:spPr/>
        <p:txBody>
          <a:bodyPr/>
          <a:lstStyle/>
          <a:p>
            <a:fld id="{AB492E1D-532B-4343-855D-235CD69FFFAA}" type="slidenum">
              <a:rPr lang="ja-JP" altLang="en-US" smtClean="0"/>
              <a:pPr/>
              <a:t>188</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30607197-77EB-09AE-887F-C35BF3A99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84052BA6-E945-1B58-6506-27E3B311E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3790" y="1429000"/>
            <a:ext cx="5333333" cy="4000000"/>
          </a:xfrm>
          <a:prstGeom prst="rect">
            <a:avLst/>
          </a:prstGeom>
        </p:spPr>
      </p:pic>
      <p:sp>
        <p:nvSpPr>
          <p:cNvPr id="7" name="テキスト ボックス 6">
            <a:extLst>
              <a:ext uri="{FF2B5EF4-FFF2-40B4-BE49-F238E27FC236}">
                <a16:creationId xmlns:a16="http://schemas.microsoft.com/office/drawing/2014/main" id="{DCAA7FF7-984E-2121-3D48-1E97B03C0E1D}"/>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45degree_|SVV|</a:t>
            </a:r>
            <a:endParaRPr kumimoji="1" lang="ja-JP" altLang="en-US" dirty="0"/>
          </a:p>
        </p:txBody>
      </p:sp>
    </p:spTree>
    <p:extLst>
      <p:ext uri="{BB962C8B-B14F-4D97-AF65-F5344CB8AC3E}">
        <p14:creationId xmlns:p14="http://schemas.microsoft.com/office/powerpoint/2010/main" val="11666644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522D5-CED4-7A4E-959D-ED0A12E8FEF1}"/>
              </a:ext>
            </a:extLst>
          </p:cNvPr>
          <p:cNvSpPr>
            <a:spLocks noGrp="1"/>
          </p:cNvSpPr>
          <p:nvPr>
            <p:ph type="sldNum" sz="quarter" idx="12"/>
          </p:nvPr>
        </p:nvSpPr>
        <p:spPr/>
        <p:txBody>
          <a:bodyPr/>
          <a:lstStyle/>
          <a:p>
            <a:fld id="{AB492E1D-532B-4343-855D-235CD69FFFAA}" type="slidenum">
              <a:rPr lang="ja-JP" altLang="en-US" smtClean="0"/>
              <a:pPr/>
              <a:t>189</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1E0B5B0B-3D6D-7B6B-30A0-03803856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899"/>
            <a:ext cx="7251448" cy="3606840"/>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448B12E5-5613-4D58-06DA-60EBE2BF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592" y="1660899"/>
            <a:ext cx="3515216" cy="4458322"/>
          </a:xfrm>
          <a:prstGeom prst="rect">
            <a:avLst/>
          </a:prstGeom>
        </p:spPr>
      </p:pic>
      <p:pic>
        <p:nvPicPr>
          <p:cNvPr id="8" name="図 7" descr="グラフィカル ユーザー インターフェイス, テキスト, アプリケーション, テーブル&#10;&#10;自動的に生成された説明">
            <a:extLst>
              <a:ext uri="{FF2B5EF4-FFF2-40B4-BE49-F238E27FC236}">
                <a16:creationId xmlns:a16="http://schemas.microsoft.com/office/drawing/2014/main" id="{BF9A0135-5442-51AD-E99B-59FF167D1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9" y="5540210"/>
            <a:ext cx="7382905" cy="1181265"/>
          </a:xfrm>
          <a:prstGeom prst="rect">
            <a:avLst/>
          </a:prstGeom>
        </p:spPr>
      </p:pic>
      <p:sp>
        <p:nvSpPr>
          <p:cNvPr id="9" name="テキスト ボックス 8">
            <a:extLst>
              <a:ext uri="{FF2B5EF4-FFF2-40B4-BE49-F238E27FC236}">
                <a16:creationId xmlns:a16="http://schemas.microsoft.com/office/drawing/2014/main" id="{93CE5090-74F9-225F-1E8C-DE4648F1A6BC}"/>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3945248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CD8825-6A37-287D-F183-C8354D1E78D4}"/>
              </a:ext>
            </a:extLst>
          </p:cNvPr>
          <p:cNvSpPr>
            <a:spLocks noGrp="1"/>
          </p:cNvSpPr>
          <p:nvPr>
            <p:ph type="sldNum" sz="quarter" idx="12"/>
          </p:nvPr>
        </p:nvSpPr>
        <p:spPr/>
        <p:txBody>
          <a:bodyPr/>
          <a:lstStyle/>
          <a:p>
            <a:fld id="{AB492E1D-532B-4343-855D-235CD69FFFAA}" type="slidenum">
              <a:rPr lang="ja-JP" altLang="en-US" smtClean="0"/>
              <a:pPr/>
              <a:t>190</a:t>
            </a:fld>
            <a:endParaRPr lang="ja-JP" altLang="en-US" dirty="0"/>
          </a:p>
        </p:txBody>
      </p:sp>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54FACBC0-8D06-B2CC-3FFB-8D70E95BB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12" name="図 11" descr="グラフ&#10;&#10;自動的に生成された説明">
            <a:extLst>
              <a:ext uri="{FF2B5EF4-FFF2-40B4-BE49-F238E27FC236}">
                <a16:creationId xmlns:a16="http://schemas.microsoft.com/office/drawing/2014/main" id="{E77C5452-F5D8-DFE1-651E-621450F8C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9357" y="983587"/>
            <a:ext cx="3713587" cy="2785190"/>
          </a:xfrm>
          <a:prstGeom prst="rect">
            <a:avLst/>
          </a:prstGeom>
        </p:spPr>
      </p:pic>
      <p:sp>
        <p:nvSpPr>
          <p:cNvPr id="13" name="テキスト ボックス 12">
            <a:extLst>
              <a:ext uri="{FF2B5EF4-FFF2-40B4-BE49-F238E27FC236}">
                <a16:creationId xmlns:a16="http://schemas.microsoft.com/office/drawing/2014/main" id="{68E1C9BC-CCF7-B05E-8F70-1965A8CABCB8}"/>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42711530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F705C3-13A2-689D-3FA6-86ABE6257396}"/>
              </a:ext>
            </a:extLst>
          </p:cNvPr>
          <p:cNvSpPr>
            <a:spLocks noGrp="1"/>
          </p:cNvSpPr>
          <p:nvPr>
            <p:ph type="sldNum" sz="quarter" idx="12"/>
          </p:nvPr>
        </p:nvSpPr>
        <p:spPr/>
        <p:txBody>
          <a:bodyPr/>
          <a:lstStyle/>
          <a:p>
            <a:fld id="{AB492E1D-532B-4343-855D-235CD69FFFAA}" type="slidenum">
              <a:rPr lang="ja-JP" altLang="en-US" smtClean="0"/>
              <a:pPr/>
              <a:t>191</a:t>
            </a:fld>
            <a:endParaRPr lang="ja-JP" altLang="en-US" dirty="0"/>
          </a:p>
        </p:txBody>
      </p:sp>
      <p:pic>
        <p:nvPicPr>
          <p:cNvPr id="4" name="図 3">
            <a:extLst>
              <a:ext uri="{FF2B5EF4-FFF2-40B4-BE49-F238E27FC236}">
                <a16:creationId xmlns:a16="http://schemas.microsoft.com/office/drawing/2014/main" id="{E9380C22-9EF9-719E-6BD8-E85C81EE4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41" y="988838"/>
            <a:ext cx="5333333" cy="4000000"/>
          </a:xfrm>
          <a:prstGeom prst="rect">
            <a:avLst/>
          </a:prstGeom>
        </p:spPr>
      </p:pic>
      <p:pic>
        <p:nvPicPr>
          <p:cNvPr id="6" name="図 5">
            <a:extLst>
              <a:ext uri="{FF2B5EF4-FFF2-40B4-BE49-F238E27FC236}">
                <a16:creationId xmlns:a16="http://schemas.microsoft.com/office/drawing/2014/main" id="{10131851-4778-D88E-FA6B-04D7A4BB3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0" y="5454975"/>
            <a:ext cx="11305603" cy="1084973"/>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DC84A4CC-4F72-A1E5-AB57-D0B095C22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508" y="988838"/>
            <a:ext cx="3727551" cy="3603040"/>
          </a:xfrm>
          <a:prstGeom prst="rect">
            <a:avLst/>
          </a:prstGeom>
        </p:spPr>
      </p:pic>
      <p:pic>
        <p:nvPicPr>
          <p:cNvPr id="10" name="図 9" descr="テキスト&#10;&#10;自動的に生成された説明">
            <a:extLst>
              <a:ext uri="{FF2B5EF4-FFF2-40B4-BE49-F238E27FC236}">
                <a16:creationId xmlns:a16="http://schemas.microsoft.com/office/drawing/2014/main" id="{51ACEA72-606E-3187-D263-DB0291723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2499" y="3062236"/>
            <a:ext cx="2298760" cy="1330860"/>
          </a:xfrm>
          <a:prstGeom prst="rect">
            <a:avLst/>
          </a:prstGeom>
        </p:spPr>
      </p:pic>
      <p:sp>
        <p:nvSpPr>
          <p:cNvPr id="11" name="テキスト ボックス 10">
            <a:extLst>
              <a:ext uri="{FF2B5EF4-FFF2-40B4-BE49-F238E27FC236}">
                <a16:creationId xmlns:a16="http://schemas.microsoft.com/office/drawing/2014/main" id="{636CD661-3290-A79D-BC67-42442C5818F4}"/>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spTree>
    <p:extLst>
      <p:ext uri="{BB962C8B-B14F-4D97-AF65-F5344CB8AC3E}">
        <p14:creationId xmlns:p14="http://schemas.microsoft.com/office/powerpoint/2010/main" val="27930986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9E76C2-BB1B-C350-6B7F-FC80AEACE3EF}"/>
              </a:ext>
            </a:extLst>
          </p:cNvPr>
          <p:cNvSpPr>
            <a:spLocks noGrp="1"/>
          </p:cNvSpPr>
          <p:nvPr>
            <p:ph type="sldNum" sz="quarter" idx="12"/>
          </p:nvPr>
        </p:nvSpPr>
        <p:spPr/>
        <p:txBody>
          <a:bodyPr/>
          <a:lstStyle/>
          <a:p>
            <a:fld id="{AB492E1D-532B-4343-855D-235CD69FFFAA}" type="slidenum">
              <a:rPr lang="ja-JP" altLang="en-US" smtClean="0"/>
              <a:pPr/>
              <a:t>192</a:t>
            </a:fld>
            <a:endParaRPr lang="ja-JP" altLang="en-US" dirty="0"/>
          </a:p>
        </p:txBody>
      </p:sp>
      <p:sp>
        <p:nvSpPr>
          <p:cNvPr id="3" name="テキスト ボックス 2">
            <a:extLst>
              <a:ext uri="{FF2B5EF4-FFF2-40B4-BE49-F238E27FC236}">
                <a16:creationId xmlns:a16="http://schemas.microsoft.com/office/drawing/2014/main" id="{98BC886F-0929-3D5A-3778-EEF153E6AEE3}"/>
              </a:ext>
            </a:extLst>
          </p:cNvPr>
          <p:cNvSpPr txBox="1"/>
          <p:nvPr/>
        </p:nvSpPr>
        <p:spPr>
          <a:xfrm>
            <a:off x="2219739" y="480729"/>
            <a:ext cx="7752521" cy="369332"/>
          </a:xfrm>
          <a:prstGeom prst="rect">
            <a:avLst/>
          </a:prstGeom>
          <a:noFill/>
        </p:spPr>
        <p:txBody>
          <a:bodyPr wrap="square" rtlCol="0">
            <a:spAutoFit/>
          </a:bodyPr>
          <a:lstStyle/>
          <a:p>
            <a:pPr algn="ctr"/>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4C1E3C71-2EB0-D10B-A5B8-D8B30F428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174082"/>
            <a:ext cx="12192000" cy="2547393"/>
          </a:xfrm>
          <a:prstGeom prst="rect">
            <a:avLst/>
          </a:prstGeom>
        </p:spPr>
      </p:pic>
      <p:pic>
        <p:nvPicPr>
          <p:cNvPr id="7" name="図 6" descr="グラフ&#10;&#10;自動的に生成された説明">
            <a:extLst>
              <a:ext uri="{FF2B5EF4-FFF2-40B4-BE49-F238E27FC236}">
                <a16:creationId xmlns:a16="http://schemas.microsoft.com/office/drawing/2014/main" id="{0E85FD3C-8875-6567-299E-5299BBAD8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285095"/>
            <a:ext cx="4276524" cy="3207393"/>
          </a:xfrm>
          <a:prstGeom prst="rect">
            <a:avLst/>
          </a:prstGeom>
        </p:spPr>
      </p:pic>
    </p:spTree>
    <p:extLst>
      <p:ext uri="{BB962C8B-B14F-4D97-AF65-F5344CB8AC3E}">
        <p14:creationId xmlns:p14="http://schemas.microsoft.com/office/powerpoint/2010/main" val="16097460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F2E7EF-08A7-53DD-3ACD-37A9BA57BF55}"/>
              </a:ext>
            </a:extLst>
          </p:cNvPr>
          <p:cNvSpPr>
            <a:spLocks noGrp="1"/>
          </p:cNvSpPr>
          <p:nvPr>
            <p:ph type="sldNum" sz="quarter" idx="12"/>
          </p:nvPr>
        </p:nvSpPr>
        <p:spPr/>
        <p:txBody>
          <a:bodyPr/>
          <a:lstStyle/>
          <a:p>
            <a:fld id="{AB492E1D-532B-4343-855D-235CD69FFFAA}" type="slidenum">
              <a:rPr lang="ja-JP" altLang="en-US" smtClean="0"/>
              <a:pPr/>
              <a:t>193</a:t>
            </a:fld>
            <a:endParaRPr lang="ja-JP" altLang="en-US" dirty="0"/>
          </a:p>
        </p:txBody>
      </p:sp>
      <p:pic>
        <p:nvPicPr>
          <p:cNvPr id="4" name="図 3" descr="グラフ, 箱ひげ図&#10;&#10;自動的に生成された説明">
            <a:extLst>
              <a:ext uri="{FF2B5EF4-FFF2-40B4-BE49-F238E27FC236}">
                <a16:creationId xmlns:a16="http://schemas.microsoft.com/office/drawing/2014/main" id="{29D1A406-F22D-D1C9-BD5E-7A09F04FD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67" y="1235491"/>
            <a:ext cx="5333333" cy="4000000"/>
          </a:xfrm>
          <a:prstGeom prst="rect">
            <a:avLst/>
          </a:prstGeom>
        </p:spPr>
      </p:pic>
      <p:pic>
        <p:nvPicPr>
          <p:cNvPr id="6" name="図 5">
            <a:extLst>
              <a:ext uri="{FF2B5EF4-FFF2-40B4-BE49-F238E27FC236}">
                <a16:creationId xmlns:a16="http://schemas.microsoft.com/office/drawing/2014/main" id="{A1D892EE-0D30-369F-F1EF-61043A842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7335"/>
            <a:ext cx="12192000" cy="1134140"/>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2D3463A8-A731-D377-3209-CD8A85348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976" y="785128"/>
            <a:ext cx="3860448" cy="4626285"/>
          </a:xfrm>
          <a:prstGeom prst="rect">
            <a:avLst/>
          </a:prstGeom>
        </p:spPr>
      </p:pic>
      <p:pic>
        <p:nvPicPr>
          <p:cNvPr id="10" name="図 9" descr="テキスト&#10;&#10;中程度の精度で自動的に生成された説明">
            <a:extLst>
              <a:ext uri="{FF2B5EF4-FFF2-40B4-BE49-F238E27FC236}">
                <a16:creationId xmlns:a16="http://schemas.microsoft.com/office/drawing/2014/main" id="{A0345246-0D7E-5248-B273-658DEF0E14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215" y="3066999"/>
            <a:ext cx="1820593" cy="1134140"/>
          </a:xfrm>
          <a:prstGeom prst="rect">
            <a:avLst/>
          </a:prstGeom>
        </p:spPr>
      </p:pic>
      <p:sp>
        <p:nvSpPr>
          <p:cNvPr id="11" name="テキスト ボックス 10">
            <a:extLst>
              <a:ext uri="{FF2B5EF4-FFF2-40B4-BE49-F238E27FC236}">
                <a16:creationId xmlns:a16="http://schemas.microsoft.com/office/drawing/2014/main" id="{14870E8E-91CB-34D1-AD84-943D094723FD}"/>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5773414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6F4F2D4-8D40-AA74-F378-CD8BFBE044C6}"/>
              </a:ext>
            </a:extLst>
          </p:cNvPr>
          <p:cNvSpPr>
            <a:spLocks noGrp="1"/>
          </p:cNvSpPr>
          <p:nvPr>
            <p:ph type="sldNum" sz="quarter" idx="12"/>
          </p:nvPr>
        </p:nvSpPr>
        <p:spPr/>
        <p:txBody>
          <a:bodyPr/>
          <a:lstStyle/>
          <a:p>
            <a:fld id="{AB492E1D-532B-4343-855D-235CD69FFFAA}" type="slidenum">
              <a:rPr lang="ja-JP" altLang="en-US" smtClean="0"/>
              <a:pPr/>
              <a:t>194</a:t>
            </a:fld>
            <a:endParaRPr lang="ja-JP" altLang="en-US" dirty="0"/>
          </a:p>
        </p:txBody>
      </p:sp>
      <p:pic>
        <p:nvPicPr>
          <p:cNvPr id="4" name="図 3" descr="ダイアグラム&#10;&#10;自動的に生成された説明">
            <a:extLst>
              <a:ext uri="{FF2B5EF4-FFF2-40B4-BE49-F238E27FC236}">
                <a16:creationId xmlns:a16="http://schemas.microsoft.com/office/drawing/2014/main" id="{EC8DBDB9-BA03-5363-B143-821030234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a:extLst>
              <a:ext uri="{FF2B5EF4-FFF2-40B4-BE49-F238E27FC236}">
                <a16:creationId xmlns:a16="http://schemas.microsoft.com/office/drawing/2014/main" id="{AF7A764E-468A-3AA0-5797-DB88ADCA3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468" y="1101009"/>
            <a:ext cx="4279464" cy="3209598"/>
          </a:xfrm>
          <a:prstGeom prst="rect">
            <a:avLst/>
          </a:prstGeom>
        </p:spPr>
      </p:pic>
      <p:sp>
        <p:nvSpPr>
          <p:cNvPr id="7" name="テキスト ボックス 6">
            <a:extLst>
              <a:ext uri="{FF2B5EF4-FFF2-40B4-BE49-F238E27FC236}">
                <a16:creationId xmlns:a16="http://schemas.microsoft.com/office/drawing/2014/main" id="{88A14909-9594-B8FE-D23C-0EEEC5AAAF79}"/>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25668516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3A95C0B-D59F-9C97-D19B-B462C02D7121}"/>
              </a:ext>
            </a:extLst>
          </p:cNvPr>
          <p:cNvSpPr>
            <a:spLocks noGrp="1"/>
          </p:cNvSpPr>
          <p:nvPr>
            <p:ph type="sldNum" sz="quarter" idx="12"/>
          </p:nvPr>
        </p:nvSpPr>
        <p:spPr/>
        <p:txBody>
          <a:bodyPr/>
          <a:lstStyle/>
          <a:p>
            <a:fld id="{AB492E1D-532B-4343-855D-235CD69FFFAA}" type="slidenum">
              <a:rPr lang="ja-JP" altLang="en-US" smtClean="0"/>
              <a:pPr/>
              <a:t>195</a:t>
            </a:fld>
            <a:endParaRPr lang="ja-JP" altLang="en-US" dirty="0"/>
          </a:p>
        </p:txBody>
      </p:sp>
      <p:sp>
        <p:nvSpPr>
          <p:cNvPr id="3" name="テキスト ボックス 2">
            <a:extLst>
              <a:ext uri="{FF2B5EF4-FFF2-40B4-BE49-F238E27FC236}">
                <a16:creationId xmlns:a16="http://schemas.microsoft.com/office/drawing/2014/main" id="{B62EC7F7-D8CE-7A7D-9E3C-FC1DAB06D789}"/>
              </a:ext>
            </a:extLst>
          </p:cNvPr>
          <p:cNvSpPr txBox="1"/>
          <p:nvPr/>
        </p:nvSpPr>
        <p:spPr>
          <a:xfrm>
            <a:off x="2556588" y="1884784"/>
            <a:ext cx="7072604" cy="1323439"/>
          </a:xfrm>
          <a:prstGeom prst="rect">
            <a:avLst/>
          </a:prstGeom>
          <a:noFill/>
        </p:spPr>
        <p:txBody>
          <a:bodyPr wrap="square" rtlCol="0">
            <a:spAutoFit/>
          </a:bodyPr>
          <a:lstStyle/>
          <a:p>
            <a:pPr algn="ctr"/>
            <a:r>
              <a:rPr kumimoji="1" lang="ja-JP" altLang="en-US" sz="4000" dirty="0"/>
              <a:t>時間軸上での圧縮センシング</a:t>
            </a:r>
            <a:r>
              <a:rPr kumimoji="1" lang="en-US" altLang="ja-JP" sz="4000" dirty="0"/>
              <a:t>1/28</a:t>
            </a:r>
            <a:endParaRPr kumimoji="1" lang="ja-JP" altLang="en-US" sz="4000" dirty="0"/>
          </a:p>
        </p:txBody>
      </p:sp>
      <p:sp>
        <p:nvSpPr>
          <p:cNvPr id="4" name="テキスト ボックス 3">
            <a:extLst>
              <a:ext uri="{FF2B5EF4-FFF2-40B4-BE49-F238E27FC236}">
                <a16:creationId xmlns:a16="http://schemas.microsoft.com/office/drawing/2014/main" id="{AB747420-BBE8-B8B9-2E23-4303F42E6BA9}"/>
              </a:ext>
            </a:extLst>
          </p:cNvPr>
          <p:cNvSpPr txBox="1"/>
          <p:nvPr/>
        </p:nvSpPr>
        <p:spPr>
          <a:xfrm>
            <a:off x="1134319" y="4085863"/>
            <a:ext cx="9965803" cy="923330"/>
          </a:xfrm>
          <a:prstGeom prst="rect">
            <a:avLst/>
          </a:prstGeom>
          <a:noFill/>
        </p:spPr>
        <p:txBody>
          <a:bodyPr wrap="square" rtlCol="0">
            <a:spAutoFit/>
          </a:bodyPr>
          <a:lstStyle/>
          <a:p>
            <a:r>
              <a:rPr kumimoji="1" lang="ja-JP" altLang="en-US" dirty="0"/>
              <a:t>・時間軸上での圧縮センシングを行った</a:t>
            </a:r>
            <a:endParaRPr kumimoji="1" lang="en-US" altLang="ja-JP" dirty="0"/>
          </a:p>
          <a:p>
            <a:r>
              <a:rPr lang="ja-JP" altLang="en-US" dirty="0"/>
              <a:t>・時間領域で範囲を指定することにより、より短時間での計測が可能になった</a:t>
            </a:r>
            <a:endParaRPr lang="en-US" altLang="ja-JP" dirty="0"/>
          </a:p>
          <a:p>
            <a:r>
              <a:rPr kumimoji="1" lang="ja-JP" altLang="en-US" dirty="0"/>
              <a:t>→埋まっている領域を仮定している</a:t>
            </a:r>
          </a:p>
        </p:txBody>
      </p:sp>
    </p:spTree>
    <p:extLst>
      <p:ext uri="{BB962C8B-B14F-4D97-AF65-F5344CB8AC3E}">
        <p14:creationId xmlns:p14="http://schemas.microsoft.com/office/powerpoint/2010/main" val="31336848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F6B82EA-6720-4B42-C289-554B040D2491}"/>
              </a:ext>
            </a:extLst>
          </p:cNvPr>
          <p:cNvSpPr>
            <a:spLocks noGrp="1"/>
          </p:cNvSpPr>
          <p:nvPr>
            <p:ph type="sldNum" sz="quarter" idx="12"/>
          </p:nvPr>
        </p:nvSpPr>
        <p:spPr/>
        <p:txBody>
          <a:bodyPr/>
          <a:lstStyle/>
          <a:p>
            <a:fld id="{AB492E1D-532B-4343-855D-235CD69FFFAA}" type="slidenum">
              <a:rPr lang="ja-JP" altLang="en-US" smtClean="0"/>
              <a:pPr/>
              <a:t>196</a:t>
            </a:fld>
            <a:endParaRPr lang="ja-JP" altLang="en-US" dirty="0"/>
          </a:p>
        </p:txBody>
      </p:sp>
      <p:pic>
        <p:nvPicPr>
          <p:cNvPr id="4" name="図 3">
            <a:extLst>
              <a:ext uri="{FF2B5EF4-FFF2-40B4-BE49-F238E27FC236}">
                <a16:creationId xmlns:a16="http://schemas.microsoft.com/office/drawing/2014/main" id="{1D9E6C6F-8CB0-30E0-3E59-30A7FF1B9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554"/>
            <a:ext cx="12192000" cy="1130446"/>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30BB54AD-C712-561B-AC5B-905F32B7B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5" y="863261"/>
            <a:ext cx="4006038" cy="4632497"/>
          </a:xfrm>
          <a:prstGeom prst="rect">
            <a:avLst/>
          </a:prstGeom>
        </p:spPr>
      </p:pic>
      <p:pic>
        <p:nvPicPr>
          <p:cNvPr id="8" name="図 7" descr="テキスト&#10;&#10;低い精度で自動的に生成された説明">
            <a:extLst>
              <a:ext uri="{FF2B5EF4-FFF2-40B4-BE49-F238E27FC236}">
                <a16:creationId xmlns:a16="http://schemas.microsoft.com/office/drawing/2014/main" id="{6644643A-23F7-C9CB-6530-5A6B0021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1458" y="3024130"/>
            <a:ext cx="3223209" cy="1547869"/>
          </a:xfrm>
          <a:prstGeom prst="rect">
            <a:avLst/>
          </a:prstGeom>
        </p:spPr>
      </p:pic>
      <p:sp>
        <p:nvSpPr>
          <p:cNvPr id="9" name="テキスト ボックス 8">
            <a:extLst>
              <a:ext uri="{FF2B5EF4-FFF2-40B4-BE49-F238E27FC236}">
                <a16:creationId xmlns:a16="http://schemas.microsoft.com/office/drawing/2014/main" id="{CD7EAC49-1845-03CD-51A2-B901F3BC3D72}"/>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38256697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3B3697-2170-0F27-B23B-402DF4D75594}"/>
              </a:ext>
            </a:extLst>
          </p:cNvPr>
          <p:cNvSpPr>
            <a:spLocks noGrp="1"/>
          </p:cNvSpPr>
          <p:nvPr>
            <p:ph type="sldNum" sz="quarter" idx="12"/>
          </p:nvPr>
        </p:nvSpPr>
        <p:spPr/>
        <p:txBody>
          <a:bodyPr/>
          <a:lstStyle/>
          <a:p>
            <a:fld id="{AB492E1D-532B-4343-855D-235CD69FFFAA}" type="slidenum">
              <a:rPr lang="ja-JP" altLang="en-US" smtClean="0"/>
              <a:pPr/>
              <a:t>197</a:t>
            </a:fld>
            <a:endParaRPr lang="ja-JP" altLang="en-US" dirty="0"/>
          </a:p>
        </p:txBody>
      </p:sp>
      <p:pic>
        <p:nvPicPr>
          <p:cNvPr id="4" name="図 3">
            <a:extLst>
              <a:ext uri="{FF2B5EF4-FFF2-40B4-BE49-F238E27FC236}">
                <a16:creationId xmlns:a16="http://schemas.microsoft.com/office/drawing/2014/main" id="{02B4C96C-0D02-5A74-16AD-7624DB3F3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ロゴ が含まれている画像&#10;&#10;自動的に生成された説明">
            <a:extLst>
              <a:ext uri="{FF2B5EF4-FFF2-40B4-BE49-F238E27FC236}">
                <a16:creationId xmlns:a16="http://schemas.microsoft.com/office/drawing/2014/main" id="{69EB829A-9A38-B413-7C83-357B27195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39" y="548359"/>
            <a:ext cx="4499113" cy="4160919"/>
          </a:xfrm>
          <a:prstGeom prst="rect">
            <a:avLst/>
          </a:prstGeom>
        </p:spPr>
      </p:pic>
      <p:sp>
        <p:nvSpPr>
          <p:cNvPr id="7" name="テキスト ボックス 6">
            <a:extLst>
              <a:ext uri="{FF2B5EF4-FFF2-40B4-BE49-F238E27FC236}">
                <a16:creationId xmlns:a16="http://schemas.microsoft.com/office/drawing/2014/main" id="{FEFE9554-2E46-7A2F-1857-DD75E432CB8B}"/>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27232238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E400418-1B3E-7E0E-0C81-EF50018B6A7F}"/>
              </a:ext>
            </a:extLst>
          </p:cNvPr>
          <p:cNvSpPr>
            <a:spLocks noGrp="1"/>
          </p:cNvSpPr>
          <p:nvPr>
            <p:ph type="sldNum" sz="quarter" idx="12"/>
          </p:nvPr>
        </p:nvSpPr>
        <p:spPr/>
        <p:txBody>
          <a:bodyPr/>
          <a:lstStyle/>
          <a:p>
            <a:fld id="{AB492E1D-532B-4343-855D-235CD69FFFAA}" type="slidenum">
              <a:rPr lang="ja-JP" altLang="en-US" smtClean="0"/>
              <a:pPr/>
              <a:t>198</a:t>
            </a:fld>
            <a:endParaRPr lang="ja-JP" altLang="en-US" dirty="0"/>
          </a:p>
        </p:txBody>
      </p:sp>
      <p:pic>
        <p:nvPicPr>
          <p:cNvPr id="4" name="図 3">
            <a:extLst>
              <a:ext uri="{FF2B5EF4-FFF2-40B4-BE49-F238E27FC236}">
                <a16:creationId xmlns:a16="http://schemas.microsoft.com/office/drawing/2014/main" id="{E3098C29-088B-9248-D70C-EBBA5A064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14294"/>
            <a:ext cx="12192000" cy="2547393"/>
          </a:xfrm>
          <a:prstGeom prst="rect">
            <a:avLst/>
          </a:prstGeom>
        </p:spPr>
      </p:pic>
    </p:spTree>
    <p:extLst>
      <p:ext uri="{BB962C8B-B14F-4D97-AF65-F5344CB8AC3E}">
        <p14:creationId xmlns:p14="http://schemas.microsoft.com/office/powerpoint/2010/main" val="42895613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7BAD36-7306-E8BA-899F-18142BDE7FC5}"/>
              </a:ext>
            </a:extLst>
          </p:cNvPr>
          <p:cNvSpPr>
            <a:spLocks noGrp="1"/>
          </p:cNvSpPr>
          <p:nvPr>
            <p:ph type="sldNum" sz="quarter" idx="12"/>
          </p:nvPr>
        </p:nvSpPr>
        <p:spPr/>
        <p:txBody>
          <a:bodyPr/>
          <a:lstStyle/>
          <a:p>
            <a:fld id="{AB492E1D-532B-4343-855D-235CD69FFFAA}" type="slidenum">
              <a:rPr lang="ja-JP" altLang="en-US" smtClean="0"/>
              <a:pPr/>
              <a:t>199</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7BC75991-770F-0DED-C8CC-817FF7393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18" y="314253"/>
            <a:ext cx="4046112" cy="3439195"/>
          </a:xfrm>
          <a:prstGeom prst="rect">
            <a:avLst/>
          </a:prstGeom>
        </p:spPr>
      </p:pic>
      <p:pic>
        <p:nvPicPr>
          <p:cNvPr id="6" name="図 5" descr="グラフ が含まれている画像&#10;&#10;自動的に生成された説明">
            <a:extLst>
              <a:ext uri="{FF2B5EF4-FFF2-40B4-BE49-F238E27FC236}">
                <a16:creationId xmlns:a16="http://schemas.microsoft.com/office/drawing/2014/main" id="{562E3D08-239F-C042-2D49-585F3C469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327" y="314253"/>
            <a:ext cx="4124088" cy="3439195"/>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339B0011-697F-6794-B73F-5A97D0DB5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18" y="3469381"/>
            <a:ext cx="4046112" cy="3388619"/>
          </a:xfrm>
          <a:prstGeom prst="rect">
            <a:avLst/>
          </a:prstGeom>
        </p:spPr>
      </p:pic>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3FDEDAE2-EB98-A71F-46C9-0A0E24D7C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5327" y="3374618"/>
            <a:ext cx="4124088" cy="3483382"/>
          </a:xfrm>
          <a:prstGeom prst="rect">
            <a:avLst/>
          </a:prstGeom>
        </p:spPr>
      </p:pic>
      <p:pic>
        <p:nvPicPr>
          <p:cNvPr id="11" name="図 10" descr="文字が書かれている&#10;&#10;中程度の精度で自動的に生成された説明">
            <a:extLst>
              <a:ext uri="{FF2B5EF4-FFF2-40B4-BE49-F238E27FC236}">
                <a16:creationId xmlns:a16="http://schemas.microsoft.com/office/drawing/2014/main" id="{E138C3A4-F7BA-BD57-8DC3-1FA299397394}"/>
              </a:ext>
            </a:extLst>
          </p:cNvPr>
          <p:cNvPicPr>
            <a:picLocks noChangeAspect="1"/>
          </p:cNvPicPr>
          <p:nvPr/>
        </p:nvPicPr>
        <p:blipFill rotWithShape="1">
          <a:blip r:embed="rId6">
            <a:extLst>
              <a:ext uri="{28A0092B-C50C-407E-A947-70E740481C1C}">
                <a14:useLocalDpi xmlns:a14="http://schemas.microsoft.com/office/drawing/2010/main" val="0"/>
              </a:ext>
            </a:extLst>
          </a:blip>
          <a:srcRect r="21086"/>
          <a:stretch/>
        </p:blipFill>
        <p:spPr>
          <a:xfrm>
            <a:off x="8689415" y="1299686"/>
            <a:ext cx="3371016" cy="934255"/>
          </a:xfrm>
          <a:prstGeom prst="rect">
            <a:avLst/>
          </a:prstGeom>
        </p:spPr>
      </p:pic>
      <p:sp>
        <p:nvSpPr>
          <p:cNvPr id="12" name="テキスト ボックス 11">
            <a:extLst>
              <a:ext uri="{FF2B5EF4-FFF2-40B4-BE49-F238E27FC236}">
                <a16:creationId xmlns:a16="http://schemas.microsoft.com/office/drawing/2014/main" id="{76853317-B06B-7496-739B-4FA0A83157F8}"/>
              </a:ext>
            </a:extLst>
          </p:cNvPr>
          <p:cNvSpPr txBox="1"/>
          <p:nvPr/>
        </p:nvSpPr>
        <p:spPr>
          <a:xfrm>
            <a:off x="8934556" y="2453186"/>
            <a:ext cx="3034578" cy="369332"/>
          </a:xfrm>
          <a:prstGeom prst="rect">
            <a:avLst/>
          </a:prstGeom>
          <a:noFill/>
        </p:spPr>
        <p:txBody>
          <a:bodyPr wrap="square" rtlCol="0">
            <a:spAutoFit/>
          </a:bodyPr>
          <a:lstStyle/>
          <a:p>
            <a:r>
              <a:rPr kumimoji="1" lang="ja-JP" altLang="en-US" dirty="0"/>
              <a:t>の結果をプロットしたもの</a:t>
            </a:r>
          </a:p>
        </p:txBody>
      </p:sp>
      <p:sp>
        <p:nvSpPr>
          <p:cNvPr id="13" name="テキスト ボックス 12">
            <a:extLst>
              <a:ext uri="{FF2B5EF4-FFF2-40B4-BE49-F238E27FC236}">
                <a16:creationId xmlns:a16="http://schemas.microsoft.com/office/drawing/2014/main" id="{0496C01A-8D91-351C-8379-15EE29F4F2DE}"/>
              </a:ext>
            </a:extLst>
          </p:cNvPr>
          <p:cNvSpPr txBox="1"/>
          <p:nvPr/>
        </p:nvSpPr>
        <p:spPr>
          <a:xfrm>
            <a:off x="8934556" y="3128211"/>
            <a:ext cx="3257444" cy="646331"/>
          </a:xfrm>
          <a:prstGeom prst="rect">
            <a:avLst/>
          </a:prstGeom>
          <a:noFill/>
        </p:spPr>
        <p:txBody>
          <a:bodyPr wrap="square" rtlCol="0">
            <a:spAutoFit/>
          </a:bodyPr>
          <a:lstStyle/>
          <a:p>
            <a:r>
              <a:rPr kumimoji="1" lang="ja-JP" altLang="en-US" dirty="0"/>
              <a:t>・パイプ方向に線状に反応が見られている</a:t>
            </a:r>
          </a:p>
        </p:txBody>
      </p:sp>
    </p:spTree>
    <p:extLst>
      <p:ext uri="{BB962C8B-B14F-4D97-AF65-F5344CB8AC3E}">
        <p14:creationId xmlns:p14="http://schemas.microsoft.com/office/powerpoint/2010/main" val="2941994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783F65-CEFB-A0C5-F618-7562D4CE32AF}"/>
              </a:ext>
            </a:extLst>
          </p:cNvPr>
          <p:cNvSpPr>
            <a:spLocks noGrp="1"/>
          </p:cNvSpPr>
          <p:nvPr>
            <p:ph type="sldNum" sz="quarter" idx="12"/>
          </p:nvPr>
        </p:nvSpPr>
        <p:spPr/>
        <p:txBody>
          <a:bodyPr/>
          <a:lstStyle/>
          <a:p>
            <a:fld id="{AB492E1D-532B-4343-855D-235CD69FFFAA}" type="slidenum">
              <a:rPr lang="ja-JP" altLang="en-US" smtClean="0"/>
              <a:pPr/>
              <a:t>200</a:t>
            </a:fld>
            <a:endParaRPr lang="ja-JP" altLang="en-US" dirty="0"/>
          </a:p>
        </p:txBody>
      </p:sp>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3A3A824E-7D87-6165-4B46-D86C21A9D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96" y="294655"/>
            <a:ext cx="5686861" cy="4813522"/>
          </a:xfrm>
          <a:prstGeom prst="rect">
            <a:avLst/>
          </a:prstGeom>
        </p:spPr>
      </p:pic>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4703FE85-D3A6-6CFE-8BE1-95EB44686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4655"/>
            <a:ext cx="5686861" cy="4803367"/>
          </a:xfrm>
          <a:prstGeom prst="rect">
            <a:avLst/>
          </a:prstGeom>
        </p:spPr>
      </p:pic>
      <p:sp>
        <p:nvSpPr>
          <p:cNvPr id="11" name="テキスト ボックス 10">
            <a:extLst>
              <a:ext uri="{FF2B5EF4-FFF2-40B4-BE49-F238E27FC236}">
                <a16:creationId xmlns:a16="http://schemas.microsoft.com/office/drawing/2014/main" id="{0FC64087-3F44-C976-3C4F-D0615057681A}"/>
              </a:ext>
            </a:extLst>
          </p:cNvPr>
          <p:cNvSpPr txBox="1"/>
          <p:nvPr/>
        </p:nvSpPr>
        <p:spPr>
          <a:xfrm>
            <a:off x="1668026" y="5546690"/>
            <a:ext cx="8772211" cy="646331"/>
          </a:xfrm>
          <a:prstGeom prst="rect">
            <a:avLst/>
          </a:prstGeom>
          <a:noFill/>
        </p:spPr>
        <p:txBody>
          <a:bodyPr wrap="square" rtlCol="0">
            <a:spAutoFit/>
          </a:bodyPr>
          <a:lstStyle/>
          <a:p>
            <a:r>
              <a:rPr kumimoji="1" lang="ja-JP" altLang="en-US" dirty="0"/>
              <a:t>・下記式を入れたほうが精度が下がってしまった</a:t>
            </a:r>
            <a:endParaRPr kumimoji="1" lang="en-US" altLang="ja-JP" dirty="0"/>
          </a:p>
          <a:p>
            <a:r>
              <a:rPr lang="ja-JP" altLang="en-US" dirty="0"/>
              <a:t>・振幅、位相の情報だけとかにしてもうまくいかなかった</a:t>
            </a:r>
            <a:endParaRPr kumimoji="1" lang="ja-JP" altLang="en-US" dirty="0"/>
          </a:p>
        </p:txBody>
      </p:sp>
    </p:spTree>
    <p:extLst>
      <p:ext uri="{BB962C8B-B14F-4D97-AF65-F5344CB8AC3E}">
        <p14:creationId xmlns:p14="http://schemas.microsoft.com/office/powerpoint/2010/main" val="23981487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B30AAF-5F9A-48CA-FC20-F6290F2ED96E}"/>
              </a:ext>
            </a:extLst>
          </p:cNvPr>
          <p:cNvSpPr>
            <a:spLocks noGrp="1"/>
          </p:cNvSpPr>
          <p:nvPr>
            <p:ph type="sldNum" sz="quarter" idx="12"/>
          </p:nvPr>
        </p:nvSpPr>
        <p:spPr/>
        <p:txBody>
          <a:bodyPr/>
          <a:lstStyle/>
          <a:p>
            <a:fld id="{AB492E1D-532B-4343-855D-235CD69FFFAA}" type="slidenum">
              <a:rPr lang="ja-JP" altLang="en-US" smtClean="0"/>
              <a:pPr/>
              <a:t>201</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4A5D989C-895B-57D5-10E8-E819892CD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809" y="1167095"/>
            <a:ext cx="10952381" cy="4523809"/>
          </a:xfrm>
          <a:prstGeom prst="rect">
            <a:avLst/>
          </a:prstGeom>
        </p:spPr>
      </p:pic>
    </p:spTree>
    <p:extLst>
      <p:ext uri="{BB962C8B-B14F-4D97-AF65-F5344CB8AC3E}">
        <p14:creationId xmlns:p14="http://schemas.microsoft.com/office/powerpoint/2010/main" val="668161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9F5F60-387C-9AAA-8654-FE1B3344CE4F}"/>
              </a:ext>
            </a:extLst>
          </p:cNvPr>
          <p:cNvSpPr>
            <a:spLocks noGrp="1"/>
          </p:cNvSpPr>
          <p:nvPr>
            <p:ph type="sldNum" sz="quarter" idx="12"/>
          </p:nvPr>
        </p:nvSpPr>
        <p:spPr/>
        <p:txBody>
          <a:bodyPr/>
          <a:lstStyle/>
          <a:p>
            <a:fld id="{AB492E1D-532B-4343-855D-235CD69FFFAA}" type="slidenum">
              <a:rPr lang="ja-JP" altLang="en-US" smtClean="0"/>
              <a:pPr/>
              <a:t>202</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AD938A3B-21B1-B6D4-C300-D96D7E76D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24" y="1181381"/>
            <a:ext cx="10980952" cy="4495238"/>
          </a:xfrm>
          <a:prstGeom prst="rect">
            <a:avLst/>
          </a:prstGeom>
        </p:spPr>
      </p:pic>
    </p:spTree>
    <p:extLst>
      <p:ext uri="{BB962C8B-B14F-4D97-AF65-F5344CB8AC3E}">
        <p14:creationId xmlns:p14="http://schemas.microsoft.com/office/powerpoint/2010/main" val="18625849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586AF2-197E-E754-4E71-55A5493F9218}"/>
              </a:ext>
            </a:extLst>
          </p:cNvPr>
          <p:cNvSpPr>
            <a:spLocks noGrp="1"/>
          </p:cNvSpPr>
          <p:nvPr>
            <p:ph type="sldNum" sz="quarter" idx="12"/>
          </p:nvPr>
        </p:nvSpPr>
        <p:spPr/>
        <p:txBody>
          <a:bodyPr/>
          <a:lstStyle/>
          <a:p>
            <a:fld id="{AB492E1D-532B-4343-855D-235CD69FFFAA}" type="slidenum">
              <a:rPr lang="ja-JP" altLang="en-US" smtClean="0"/>
              <a:pPr/>
              <a:t>203</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91C4B91A-2291-6261-51A9-341F3BF61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286" y="1186143"/>
            <a:ext cx="10971428" cy="4485714"/>
          </a:xfrm>
          <a:prstGeom prst="rect">
            <a:avLst/>
          </a:prstGeom>
        </p:spPr>
      </p:pic>
    </p:spTree>
    <p:extLst>
      <p:ext uri="{BB962C8B-B14F-4D97-AF65-F5344CB8AC3E}">
        <p14:creationId xmlns:p14="http://schemas.microsoft.com/office/powerpoint/2010/main" val="14965549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279631D-4563-7A04-CB29-1C4DB5C10351}"/>
              </a:ext>
            </a:extLst>
          </p:cNvPr>
          <p:cNvSpPr>
            <a:spLocks noGrp="1"/>
          </p:cNvSpPr>
          <p:nvPr>
            <p:ph type="sldNum" sz="quarter" idx="12"/>
          </p:nvPr>
        </p:nvSpPr>
        <p:spPr/>
        <p:txBody>
          <a:bodyPr/>
          <a:lstStyle/>
          <a:p>
            <a:fld id="{AB492E1D-532B-4343-855D-235CD69FFFAA}" type="slidenum">
              <a:rPr lang="ja-JP" altLang="en-US" smtClean="0"/>
              <a:pPr/>
              <a:t>204</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2C96ED53-13FC-7F61-5325-912652032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95" y="1209952"/>
            <a:ext cx="10923809" cy="4438095"/>
          </a:xfrm>
          <a:prstGeom prst="rect">
            <a:avLst/>
          </a:prstGeom>
        </p:spPr>
      </p:pic>
    </p:spTree>
    <p:extLst>
      <p:ext uri="{BB962C8B-B14F-4D97-AF65-F5344CB8AC3E}">
        <p14:creationId xmlns:p14="http://schemas.microsoft.com/office/powerpoint/2010/main" val="19801480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02C7977-56A2-3BB6-54F1-86DADB489B75}"/>
              </a:ext>
            </a:extLst>
          </p:cNvPr>
          <p:cNvSpPr>
            <a:spLocks noGrp="1"/>
          </p:cNvSpPr>
          <p:nvPr>
            <p:ph type="sldNum" sz="quarter" idx="12"/>
          </p:nvPr>
        </p:nvSpPr>
        <p:spPr/>
        <p:txBody>
          <a:bodyPr/>
          <a:lstStyle/>
          <a:p>
            <a:fld id="{AB492E1D-532B-4343-855D-235CD69FFFAA}" type="slidenum">
              <a:rPr lang="ja-JP" altLang="en-US" smtClean="0"/>
              <a:pPr/>
              <a:t>205</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10B217FC-1407-9A3D-1799-6BF6E1480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81" y="1162333"/>
            <a:ext cx="10895238" cy="4533333"/>
          </a:xfrm>
          <a:prstGeom prst="rect">
            <a:avLst/>
          </a:prstGeom>
        </p:spPr>
      </p:pic>
    </p:spTree>
    <p:extLst>
      <p:ext uri="{BB962C8B-B14F-4D97-AF65-F5344CB8AC3E}">
        <p14:creationId xmlns:p14="http://schemas.microsoft.com/office/powerpoint/2010/main" val="30744789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EDCC32-7B8A-9D76-9384-4B95603C4AF7}"/>
              </a:ext>
            </a:extLst>
          </p:cNvPr>
          <p:cNvSpPr>
            <a:spLocks noGrp="1"/>
          </p:cNvSpPr>
          <p:nvPr>
            <p:ph type="sldNum" sz="quarter" idx="12"/>
          </p:nvPr>
        </p:nvSpPr>
        <p:spPr/>
        <p:txBody>
          <a:bodyPr/>
          <a:lstStyle/>
          <a:p>
            <a:fld id="{AB492E1D-532B-4343-855D-235CD69FFFAA}" type="slidenum">
              <a:rPr lang="ja-JP" altLang="en-US" smtClean="0"/>
              <a:pPr/>
              <a:t>206</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03BB3AD6-6CEB-4745-C16B-AC28E865E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05" y="1195666"/>
            <a:ext cx="10876190" cy="4466667"/>
          </a:xfrm>
          <a:prstGeom prst="rect">
            <a:avLst/>
          </a:prstGeom>
        </p:spPr>
      </p:pic>
    </p:spTree>
    <p:extLst>
      <p:ext uri="{BB962C8B-B14F-4D97-AF65-F5344CB8AC3E}">
        <p14:creationId xmlns:p14="http://schemas.microsoft.com/office/powerpoint/2010/main" val="12888780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613B515-6168-1F73-CAF3-BB52B5C0A4F4}"/>
              </a:ext>
            </a:extLst>
          </p:cNvPr>
          <p:cNvSpPr>
            <a:spLocks noGrp="1"/>
          </p:cNvSpPr>
          <p:nvPr>
            <p:ph type="sldNum" sz="quarter" idx="12"/>
          </p:nvPr>
        </p:nvSpPr>
        <p:spPr/>
        <p:txBody>
          <a:bodyPr/>
          <a:lstStyle/>
          <a:p>
            <a:fld id="{AB492E1D-532B-4343-855D-235CD69FFFAA}" type="slidenum">
              <a:rPr lang="ja-JP" altLang="en-US" smtClean="0"/>
              <a:pPr/>
              <a:t>207</a:t>
            </a:fld>
            <a:endParaRPr lang="ja-JP" altLang="en-US" dirty="0"/>
          </a:p>
        </p:txBody>
      </p:sp>
      <p:pic>
        <p:nvPicPr>
          <p:cNvPr id="10" name="図 9" descr="グラフ, 等高線グラフ&#10;&#10;自動的に生成された説明">
            <a:extLst>
              <a:ext uri="{FF2B5EF4-FFF2-40B4-BE49-F238E27FC236}">
                <a16:creationId xmlns:a16="http://schemas.microsoft.com/office/drawing/2014/main" id="{BD96EFE3-EFB9-A220-A82C-72975B215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835" y="1085282"/>
            <a:ext cx="4967829" cy="4687436"/>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B9F435BA-0669-7107-F83B-805D1BD1E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338" y="1085282"/>
            <a:ext cx="4961734" cy="4870301"/>
          </a:xfrm>
          <a:prstGeom prst="rect">
            <a:avLst/>
          </a:prstGeom>
        </p:spPr>
      </p:pic>
    </p:spTree>
    <p:extLst>
      <p:ext uri="{BB962C8B-B14F-4D97-AF65-F5344CB8AC3E}">
        <p14:creationId xmlns:p14="http://schemas.microsoft.com/office/powerpoint/2010/main" val="1569614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AED1903-761B-6CE5-0731-BC7AEF7F74B7}"/>
              </a:ext>
            </a:extLst>
          </p:cNvPr>
          <p:cNvSpPr>
            <a:spLocks noGrp="1"/>
          </p:cNvSpPr>
          <p:nvPr>
            <p:ph type="sldNum" sz="quarter" idx="12"/>
          </p:nvPr>
        </p:nvSpPr>
        <p:spPr/>
        <p:txBody>
          <a:bodyPr/>
          <a:lstStyle/>
          <a:p>
            <a:fld id="{AB492E1D-532B-4343-855D-235CD69FFFAA}" type="slidenum">
              <a:rPr lang="ja-JP" altLang="en-US" smtClean="0"/>
              <a:pPr/>
              <a:t>208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734197CE-EA87-6AAC-7218-0BA02579A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985" y="1085282"/>
            <a:ext cx="4967829" cy="4687436"/>
          </a:xfrm>
          <a:prstGeom prst="rect">
            <a:avLst/>
          </a:prstGeom>
        </p:spPr>
      </p:pic>
      <p:pic>
        <p:nvPicPr>
          <p:cNvPr id="6" name="図 5" descr="グラフ, 等高線グラフ&#10;&#10;自動的に生成された説明">
            <a:extLst>
              <a:ext uri="{FF2B5EF4-FFF2-40B4-BE49-F238E27FC236}">
                <a16:creationId xmlns:a16="http://schemas.microsoft.com/office/drawing/2014/main" id="{7835110D-CEE3-7CF7-F069-93034BD6D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8188" y="1091377"/>
            <a:ext cx="4967829" cy="4681341"/>
          </a:xfrm>
          <a:prstGeom prst="rect">
            <a:avLst/>
          </a:prstGeom>
        </p:spPr>
      </p:pic>
    </p:spTree>
    <p:extLst>
      <p:ext uri="{BB962C8B-B14F-4D97-AF65-F5344CB8AC3E}">
        <p14:creationId xmlns:p14="http://schemas.microsoft.com/office/powerpoint/2010/main" val="22028354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C5B536-2086-3755-FC65-FCC8C0C76973}"/>
              </a:ext>
            </a:extLst>
          </p:cNvPr>
          <p:cNvSpPr>
            <a:spLocks noGrp="1"/>
          </p:cNvSpPr>
          <p:nvPr>
            <p:ph type="sldNum" sz="quarter" idx="12"/>
          </p:nvPr>
        </p:nvSpPr>
        <p:spPr/>
        <p:txBody>
          <a:bodyPr/>
          <a:lstStyle/>
          <a:p>
            <a:fld id="{AB492E1D-532B-4343-855D-235CD69FFFAA}" type="slidenum">
              <a:rPr lang="ja-JP" altLang="en-US" smtClean="0"/>
              <a:pPr/>
              <a:t>209</a:t>
            </a:fld>
            <a:endParaRPr lang="ja-JP" altLang="en-US" dirty="0"/>
          </a:p>
        </p:txBody>
      </p:sp>
      <p:pic>
        <p:nvPicPr>
          <p:cNvPr id="4" name="図 3" descr="パソコンの画面&#10;&#10;中程度の精度で自動的に生成された説明">
            <a:extLst>
              <a:ext uri="{FF2B5EF4-FFF2-40B4-BE49-F238E27FC236}">
                <a16:creationId xmlns:a16="http://schemas.microsoft.com/office/drawing/2014/main" id="{05A49667-A49D-17A8-A649-121A9AE10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177" y="1099812"/>
            <a:ext cx="9459645" cy="4658375"/>
          </a:xfrm>
          <a:prstGeom prst="rect">
            <a:avLst/>
          </a:prstGeom>
        </p:spPr>
      </p:pic>
    </p:spTree>
    <p:extLst>
      <p:ext uri="{BB962C8B-B14F-4D97-AF65-F5344CB8AC3E}">
        <p14:creationId xmlns:p14="http://schemas.microsoft.com/office/powerpoint/2010/main" val="2009578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D19CB9-E818-61B8-0229-D0BFF2A1A1C1}"/>
              </a:ext>
            </a:extLst>
          </p:cNvPr>
          <p:cNvSpPr>
            <a:spLocks noGrp="1"/>
          </p:cNvSpPr>
          <p:nvPr>
            <p:ph type="sldNum" sz="quarter" idx="12"/>
          </p:nvPr>
        </p:nvSpPr>
        <p:spPr/>
        <p:txBody>
          <a:bodyPr/>
          <a:lstStyle/>
          <a:p>
            <a:fld id="{AB492E1D-532B-4343-855D-235CD69FFFAA}" type="slidenum">
              <a:rPr lang="ja-JP" altLang="en-US" smtClean="0"/>
              <a:pPr/>
              <a:t>210</a:t>
            </a:fld>
            <a:endParaRPr lang="ja-JP" altLang="en-US" dirty="0"/>
          </a:p>
        </p:txBody>
      </p:sp>
      <p:pic>
        <p:nvPicPr>
          <p:cNvPr id="4" name="図 3" descr="グラフ&#10;&#10;自動的に生成された説明">
            <a:extLst>
              <a:ext uri="{FF2B5EF4-FFF2-40B4-BE49-F238E27FC236}">
                <a16:creationId xmlns:a16="http://schemas.microsoft.com/office/drawing/2014/main" id="{E9AC1CDC-7668-53D2-0AE4-B405D1953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072" y="1061707"/>
            <a:ext cx="9535856" cy="4734586"/>
          </a:xfrm>
          <a:prstGeom prst="rect">
            <a:avLst/>
          </a:prstGeom>
        </p:spPr>
      </p:pic>
    </p:spTree>
    <p:extLst>
      <p:ext uri="{BB962C8B-B14F-4D97-AF65-F5344CB8AC3E}">
        <p14:creationId xmlns:p14="http://schemas.microsoft.com/office/powerpoint/2010/main" val="33500866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14B7B6-9AE6-20C6-9F43-CC372BCA1A8C}"/>
              </a:ext>
            </a:extLst>
          </p:cNvPr>
          <p:cNvSpPr>
            <a:spLocks noGrp="1"/>
          </p:cNvSpPr>
          <p:nvPr>
            <p:ph type="sldNum" sz="quarter" idx="12"/>
          </p:nvPr>
        </p:nvSpPr>
        <p:spPr/>
        <p:txBody>
          <a:bodyPr/>
          <a:lstStyle/>
          <a:p>
            <a:fld id="{AB492E1D-532B-4343-855D-235CD69FFFAA}" type="slidenum">
              <a:rPr lang="ja-JP" altLang="en-US" smtClean="0"/>
              <a:pPr/>
              <a:t>211</a:t>
            </a:fld>
            <a:endParaRPr lang="ja-JP" altLang="en-US" dirty="0"/>
          </a:p>
        </p:txBody>
      </p:sp>
      <p:pic>
        <p:nvPicPr>
          <p:cNvPr id="4" name="図 3" descr="グラフ&#10;&#10;自動的に生成された説明">
            <a:extLst>
              <a:ext uri="{FF2B5EF4-FFF2-40B4-BE49-F238E27FC236}">
                <a16:creationId xmlns:a16="http://schemas.microsoft.com/office/drawing/2014/main" id="{255819FC-CA08-5A5D-D205-5F70DEFE4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072" y="1142681"/>
            <a:ext cx="9173855" cy="4572638"/>
          </a:xfrm>
          <a:prstGeom prst="rect">
            <a:avLst/>
          </a:prstGeom>
        </p:spPr>
      </p:pic>
    </p:spTree>
    <p:extLst>
      <p:ext uri="{BB962C8B-B14F-4D97-AF65-F5344CB8AC3E}">
        <p14:creationId xmlns:p14="http://schemas.microsoft.com/office/powerpoint/2010/main" val="24448152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E0245CD-1623-14FD-5E83-595A3B15B259}"/>
              </a:ext>
            </a:extLst>
          </p:cNvPr>
          <p:cNvSpPr>
            <a:spLocks noGrp="1"/>
          </p:cNvSpPr>
          <p:nvPr>
            <p:ph type="sldNum" sz="quarter" idx="12"/>
          </p:nvPr>
        </p:nvSpPr>
        <p:spPr/>
        <p:txBody>
          <a:bodyPr/>
          <a:lstStyle/>
          <a:p>
            <a:fld id="{AB492E1D-532B-4343-855D-235CD69FFFAA}" type="slidenum">
              <a:rPr lang="ja-JP" altLang="en-US" smtClean="0"/>
              <a:pPr/>
              <a:t>212</a:t>
            </a:fld>
            <a:endParaRPr lang="ja-JP" altLang="en-US" dirty="0"/>
          </a:p>
        </p:txBody>
      </p:sp>
      <p:pic>
        <p:nvPicPr>
          <p:cNvPr id="4" name="図 3" descr="グラフ&#10;&#10;自動的に生成された説明">
            <a:extLst>
              <a:ext uri="{FF2B5EF4-FFF2-40B4-BE49-F238E27FC236}">
                <a16:creationId xmlns:a16="http://schemas.microsoft.com/office/drawing/2014/main" id="{43C8FEF4-26A1-E1AC-A413-6073C39DE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888" y="1118865"/>
            <a:ext cx="9488224" cy="4620270"/>
          </a:xfrm>
          <a:prstGeom prst="rect">
            <a:avLst/>
          </a:prstGeom>
        </p:spPr>
      </p:pic>
    </p:spTree>
    <p:extLst>
      <p:ext uri="{BB962C8B-B14F-4D97-AF65-F5344CB8AC3E}">
        <p14:creationId xmlns:p14="http://schemas.microsoft.com/office/powerpoint/2010/main" val="3588336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3E518B-ADF3-193D-6320-3C9353F5FB4E}"/>
              </a:ext>
            </a:extLst>
          </p:cNvPr>
          <p:cNvSpPr>
            <a:spLocks noGrp="1"/>
          </p:cNvSpPr>
          <p:nvPr>
            <p:ph type="sldNum" sz="quarter" idx="12"/>
          </p:nvPr>
        </p:nvSpPr>
        <p:spPr/>
        <p:txBody>
          <a:bodyPr/>
          <a:lstStyle/>
          <a:p>
            <a:fld id="{AB492E1D-532B-4343-855D-235CD69FFFAA}" type="slidenum">
              <a:rPr lang="ja-JP" altLang="en-US" smtClean="0"/>
              <a:pPr/>
              <a:t>213</a:t>
            </a:fld>
            <a:endParaRPr lang="ja-JP" altLang="en-US" dirty="0"/>
          </a:p>
        </p:txBody>
      </p:sp>
      <p:pic>
        <p:nvPicPr>
          <p:cNvPr id="4" name="図 3" descr="グラフ&#10;&#10;自動的に生成された説明">
            <a:extLst>
              <a:ext uri="{FF2B5EF4-FFF2-40B4-BE49-F238E27FC236}">
                <a16:creationId xmlns:a16="http://schemas.microsoft.com/office/drawing/2014/main" id="{5A4E841E-37BF-E221-6C62-7F93F304E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28"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4B3CB879-756D-2C9E-0C60-1A510DDE9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667" y="1429000"/>
            <a:ext cx="5333333" cy="4000000"/>
          </a:xfrm>
          <a:prstGeom prst="rect">
            <a:avLst/>
          </a:prstGeom>
        </p:spPr>
      </p:pic>
    </p:spTree>
    <p:extLst>
      <p:ext uri="{BB962C8B-B14F-4D97-AF65-F5344CB8AC3E}">
        <p14:creationId xmlns:p14="http://schemas.microsoft.com/office/powerpoint/2010/main" val="21245858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AF7E37-8C2A-1968-17E2-CE0403B1ED2E}"/>
              </a:ext>
            </a:extLst>
          </p:cNvPr>
          <p:cNvSpPr>
            <a:spLocks noGrp="1"/>
          </p:cNvSpPr>
          <p:nvPr>
            <p:ph type="sldNum" sz="quarter" idx="12"/>
          </p:nvPr>
        </p:nvSpPr>
        <p:spPr/>
        <p:txBody>
          <a:bodyPr/>
          <a:lstStyle/>
          <a:p>
            <a:fld id="{AB492E1D-532B-4343-855D-235CD69FFFAA}" type="slidenum">
              <a:rPr lang="ja-JP" altLang="en-US" smtClean="0"/>
              <a:pPr/>
              <a:t>214</a:t>
            </a:fld>
            <a:endParaRPr lang="ja-JP" altLang="en-US" dirty="0"/>
          </a:p>
        </p:txBody>
      </p:sp>
      <p:pic>
        <p:nvPicPr>
          <p:cNvPr id="4" name="図 3" descr="グラフ, 散布図&#10;&#10;自動的に生成された説明">
            <a:extLst>
              <a:ext uri="{FF2B5EF4-FFF2-40B4-BE49-F238E27FC236}">
                <a16:creationId xmlns:a16="http://schemas.microsoft.com/office/drawing/2014/main" id="{0F22B0CD-39C1-FCDF-47A1-4EA0DE9AE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10099" cy="3457575"/>
          </a:xfrm>
          <a:prstGeom prst="rect">
            <a:avLst/>
          </a:prstGeom>
        </p:spPr>
      </p:pic>
      <p:pic>
        <p:nvPicPr>
          <p:cNvPr id="6" name="図 5" descr="グラフ, 散布図&#10;&#10;自動的に生成された説明">
            <a:extLst>
              <a:ext uri="{FF2B5EF4-FFF2-40B4-BE49-F238E27FC236}">
                <a16:creationId xmlns:a16="http://schemas.microsoft.com/office/drawing/2014/main" id="{FB95B957-1652-F257-645C-87AB33121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66" y="0"/>
            <a:ext cx="4610099" cy="3457575"/>
          </a:xfrm>
          <a:prstGeom prst="rect">
            <a:avLst/>
          </a:prstGeom>
        </p:spPr>
      </p:pic>
      <p:pic>
        <p:nvPicPr>
          <p:cNvPr id="8" name="図 7" descr="グラフ, 散布図&#10;&#10;自動的に生成された説明">
            <a:extLst>
              <a:ext uri="{FF2B5EF4-FFF2-40B4-BE49-F238E27FC236}">
                <a16:creationId xmlns:a16="http://schemas.microsoft.com/office/drawing/2014/main" id="{DD7993BC-D57E-EFDB-0BC8-409D04F9F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400425"/>
            <a:ext cx="4610100" cy="3457575"/>
          </a:xfrm>
          <a:prstGeom prst="rect">
            <a:avLst/>
          </a:prstGeom>
        </p:spPr>
      </p:pic>
      <p:pic>
        <p:nvPicPr>
          <p:cNvPr id="10" name="図 9" descr="グラフ, 散布図&#10;&#10;自動的に生成された説明">
            <a:extLst>
              <a:ext uri="{FF2B5EF4-FFF2-40B4-BE49-F238E27FC236}">
                <a16:creationId xmlns:a16="http://schemas.microsoft.com/office/drawing/2014/main" id="{264D20D2-694B-808B-2AA2-FC3BD0057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564" y="3400424"/>
            <a:ext cx="4610101" cy="3457576"/>
          </a:xfrm>
          <a:prstGeom prst="rect">
            <a:avLst/>
          </a:prstGeom>
        </p:spPr>
      </p:pic>
    </p:spTree>
    <p:extLst>
      <p:ext uri="{BB962C8B-B14F-4D97-AF65-F5344CB8AC3E}">
        <p14:creationId xmlns:p14="http://schemas.microsoft.com/office/powerpoint/2010/main" val="25512009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 手紙&#10;&#10;自動的に生成された説明">
            <a:extLst>
              <a:ext uri="{FF2B5EF4-FFF2-40B4-BE49-F238E27FC236}">
                <a16:creationId xmlns:a16="http://schemas.microsoft.com/office/drawing/2014/main" id="{7EF1BB7C-D44A-13F6-2CCA-3022A4EE9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597" y="1019936"/>
            <a:ext cx="3864093" cy="4393750"/>
          </a:xfrm>
          <a:prstGeom prst="rect">
            <a:avLst/>
          </a:prstGeom>
        </p:spPr>
      </p:pic>
      <p:sp>
        <p:nvSpPr>
          <p:cNvPr id="4" name="テキスト ボックス 3">
            <a:extLst>
              <a:ext uri="{FF2B5EF4-FFF2-40B4-BE49-F238E27FC236}">
                <a16:creationId xmlns:a16="http://schemas.microsoft.com/office/drawing/2014/main" id="{355C71C5-5A77-02EC-B5FF-42200CEE4B22}"/>
              </a:ext>
            </a:extLst>
          </p:cNvPr>
          <p:cNvSpPr txBox="1"/>
          <p:nvPr/>
        </p:nvSpPr>
        <p:spPr>
          <a:xfrm>
            <a:off x="1785110" y="2680285"/>
            <a:ext cx="1490207" cy="830997"/>
          </a:xfrm>
          <a:prstGeom prst="rect">
            <a:avLst/>
          </a:prstGeom>
          <a:noFill/>
        </p:spPr>
        <p:txBody>
          <a:bodyPr wrap="square" rtlCol="0">
            <a:spAutoFit/>
          </a:bodyPr>
          <a:lstStyle/>
          <a:p>
            <a:pPr algn="ctr"/>
            <a:r>
              <a:rPr lang="en-US" altLang="ja-JP" sz="4800" dirty="0"/>
              <a:t>s</a:t>
            </a:r>
            <a:r>
              <a:rPr kumimoji="1" lang="en-US" altLang="ja-JP" sz="4800" dirty="0"/>
              <a:t>’=</a:t>
            </a:r>
            <a:endParaRPr kumimoji="1" lang="ja-JP" altLang="en-US" sz="4800" dirty="0"/>
          </a:p>
        </p:txBody>
      </p:sp>
      <p:pic>
        <p:nvPicPr>
          <p:cNvPr id="3" name="図 2">
            <a:extLst>
              <a:ext uri="{FF2B5EF4-FFF2-40B4-BE49-F238E27FC236}">
                <a16:creationId xmlns:a16="http://schemas.microsoft.com/office/drawing/2014/main" id="{B4F703CB-98DA-66E0-FA65-5AFDB7247D2C}"/>
              </a:ext>
            </a:extLst>
          </p:cNvPr>
          <p:cNvPicPr>
            <a:picLocks noChangeAspect="1"/>
          </p:cNvPicPr>
          <p:nvPr/>
        </p:nvPicPr>
        <p:blipFill>
          <a:blip r:embed="rId4"/>
          <a:stretch>
            <a:fillRect/>
          </a:stretch>
        </p:blipFill>
        <p:spPr>
          <a:xfrm>
            <a:off x="3030191" y="5952238"/>
            <a:ext cx="5938019" cy="646232"/>
          </a:xfrm>
          <a:prstGeom prst="rect">
            <a:avLst/>
          </a:prstGeom>
        </p:spPr>
      </p:pic>
      <p:sp>
        <p:nvSpPr>
          <p:cNvPr id="5" name="テキスト ボックス 4">
            <a:extLst>
              <a:ext uri="{FF2B5EF4-FFF2-40B4-BE49-F238E27FC236}">
                <a16:creationId xmlns:a16="http://schemas.microsoft.com/office/drawing/2014/main" id="{47A70212-2B7E-94D5-8503-541D5EE95B3E}"/>
              </a:ext>
            </a:extLst>
          </p:cNvPr>
          <p:cNvSpPr txBox="1"/>
          <p:nvPr/>
        </p:nvSpPr>
        <p:spPr>
          <a:xfrm>
            <a:off x="2844800" y="508000"/>
            <a:ext cx="5811520" cy="369332"/>
          </a:xfrm>
          <a:prstGeom prst="rect">
            <a:avLst/>
          </a:prstGeom>
          <a:noFill/>
        </p:spPr>
        <p:txBody>
          <a:bodyPr wrap="square" rtlCol="0">
            <a:spAutoFit/>
          </a:bodyPr>
          <a:lstStyle/>
          <a:p>
            <a:pPr algn="ctr"/>
            <a:r>
              <a:rPr kumimoji="1" lang="ja-JP" altLang="en-US" dirty="0"/>
              <a:t>特徴量の改善</a:t>
            </a:r>
          </a:p>
        </p:txBody>
      </p:sp>
    </p:spTree>
    <p:extLst>
      <p:ext uri="{BB962C8B-B14F-4D97-AF65-F5344CB8AC3E}">
        <p14:creationId xmlns:p14="http://schemas.microsoft.com/office/powerpoint/2010/main" val="2121564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A9393A1-C2F4-AF49-D085-B08F5A871DCB}"/>
              </a:ext>
            </a:extLst>
          </p:cNvPr>
          <p:cNvSpPr>
            <a:spLocks noGrp="1"/>
          </p:cNvSpPr>
          <p:nvPr>
            <p:ph type="sldNum" sz="quarter" idx="12"/>
          </p:nvPr>
        </p:nvSpPr>
        <p:spPr/>
        <p:txBody>
          <a:bodyPr/>
          <a:lstStyle/>
          <a:p>
            <a:fld id="{AB492E1D-532B-4343-855D-235CD69FFFAA}" type="slidenum">
              <a:rPr lang="ja-JP" altLang="en-US" smtClean="0"/>
              <a:pPr/>
              <a:t>216</a:t>
            </a:fld>
            <a:endParaRPr lang="ja-JP" altLang="en-US" dirty="0"/>
          </a:p>
        </p:txBody>
      </p:sp>
      <p:sp>
        <p:nvSpPr>
          <p:cNvPr id="3" name="テキスト ボックス 2">
            <a:extLst>
              <a:ext uri="{FF2B5EF4-FFF2-40B4-BE49-F238E27FC236}">
                <a16:creationId xmlns:a16="http://schemas.microsoft.com/office/drawing/2014/main" id="{026F79B8-A96C-5CB8-A37C-CC6F68717F3F}"/>
              </a:ext>
            </a:extLst>
          </p:cNvPr>
          <p:cNvSpPr txBox="1"/>
          <p:nvPr/>
        </p:nvSpPr>
        <p:spPr>
          <a:xfrm>
            <a:off x="2906232" y="1446028"/>
            <a:ext cx="6379535" cy="2585323"/>
          </a:xfrm>
          <a:prstGeom prst="rect">
            <a:avLst/>
          </a:prstGeom>
          <a:noFill/>
        </p:spPr>
        <p:txBody>
          <a:bodyPr wrap="square" rtlCol="0">
            <a:spAutoFit/>
          </a:bodyPr>
          <a:lstStyle/>
          <a:p>
            <a:r>
              <a:rPr kumimoji="1" lang="ja-JP" altLang="en-US" sz="5400" dirty="0"/>
              <a:t>パイプ</a:t>
            </a:r>
            <a:r>
              <a:rPr kumimoji="1" lang="en-US" altLang="ja-JP" sz="5400" dirty="0"/>
              <a:t>0116</a:t>
            </a:r>
          </a:p>
          <a:p>
            <a:r>
              <a:rPr lang="ja-JP" altLang="en-US" sz="5400" dirty="0"/>
              <a:t>→</a:t>
            </a:r>
            <a:r>
              <a:rPr lang="en-US" altLang="ja-JP" sz="5400" dirty="0" err="1"/>
              <a:t>window_size</a:t>
            </a:r>
            <a:r>
              <a:rPr lang="en-US" altLang="ja-JP" sz="5400" dirty="0"/>
              <a:t>=1</a:t>
            </a:r>
          </a:p>
          <a:p>
            <a:r>
              <a:rPr kumimoji="1" lang="ja-JP" altLang="en-US" sz="5400" dirty="0"/>
              <a:t>に関する実験</a:t>
            </a:r>
          </a:p>
        </p:txBody>
      </p:sp>
    </p:spTree>
    <p:extLst>
      <p:ext uri="{BB962C8B-B14F-4D97-AF65-F5344CB8AC3E}">
        <p14:creationId xmlns:p14="http://schemas.microsoft.com/office/powerpoint/2010/main" val="20615734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4886E9B-4A9E-3422-A9B9-762FA615108E}"/>
              </a:ext>
            </a:extLst>
          </p:cNvPr>
          <p:cNvSpPr>
            <a:spLocks noGrp="1"/>
          </p:cNvSpPr>
          <p:nvPr>
            <p:ph type="sldNum" sz="quarter" idx="12"/>
          </p:nvPr>
        </p:nvSpPr>
        <p:spPr/>
        <p:txBody>
          <a:bodyPr/>
          <a:lstStyle/>
          <a:p>
            <a:fld id="{AB492E1D-532B-4343-855D-235CD69FFFAA}" type="slidenum">
              <a:rPr lang="ja-JP" altLang="en-US" smtClean="0"/>
              <a:pPr/>
              <a:t>217</a:t>
            </a:fld>
            <a:endParaRPr lang="ja-JP" altLang="en-US" dirty="0"/>
          </a:p>
        </p:txBody>
      </p:sp>
      <p:pic>
        <p:nvPicPr>
          <p:cNvPr id="4" name="図 3" descr="グラフ&#10;&#10;自動的に生成された説明">
            <a:extLst>
              <a:ext uri="{FF2B5EF4-FFF2-40B4-BE49-F238E27FC236}">
                <a16:creationId xmlns:a16="http://schemas.microsoft.com/office/drawing/2014/main" id="{76EAF8B0-D9BF-ABF8-D65A-CCCFA0197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79" y="0"/>
            <a:ext cx="5994221" cy="3211433"/>
          </a:xfrm>
          <a:prstGeom prst="rect">
            <a:avLst/>
          </a:prstGeom>
        </p:spPr>
      </p:pic>
      <p:pic>
        <p:nvPicPr>
          <p:cNvPr id="6" name="図 5" descr="グラフ, ヒストグラム&#10;&#10;自動的に生成された説明">
            <a:extLst>
              <a:ext uri="{FF2B5EF4-FFF2-40B4-BE49-F238E27FC236}">
                <a16:creationId xmlns:a16="http://schemas.microsoft.com/office/drawing/2014/main" id="{1FECC660-C679-FA69-D48F-F8C1FAF7A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259042"/>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A0418709-18D1-06C4-3F9B-D9F34A3107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9093"/>
            <a:ext cx="6096000" cy="3288907"/>
          </a:xfrm>
          <a:prstGeom prst="rect">
            <a:avLst/>
          </a:prstGeom>
        </p:spPr>
      </p:pic>
      <p:pic>
        <p:nvPicPr>
          <p:cNvPr id="10" name="図 9" descr="背景パターン が含まれている画像&#10;&#10;自動的に生成された説明">
            <a:extLst>
              <a:ext uri="{FF2B5EF4-FFF2-40B4-BE49-F238E27FC236}">
                <a16:creationId xmlns:a16="http://schemas.microsoft.com/office/drawing/2014/main" id="{83135025-6FD7-E0F5-0CC3-A546FFDF9D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569092"/>
            <a:ext cx="6099048" cy="3288907"/>
          </a:xfrm>
          <a:prstGeom prst="rect">
            <a:avLst/>
          </a:prstGeom>
        </p:spPr>
      </p:pic>
    </p:spTree>
    <p:extLst>
      <p:ext uri="{BB962C8B-B14F-4D97-AF65-F5344CB8AC3E}">
        <p14:creationId xmlns:p14="http://schemas.microsoft.com/office/powerpoint/2010/main" val="37695741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AEF5E7-BECC-FBC5-C9F0-FB35A7D9DAD1}"/>
              </a:ext>
            </a:extLst>
          </p:cNvPr>
          <p:cNvSpPr>
            <a:spLocks noGrp="1"/>
          </p:cNvSpPr>
          <p:nvPr>
            <p:ph type="sldNum" sz="quarter" idx="12"/>
          </p:nvPr>
        </p:nvSpPr>
        <p:spPr/>
        <p:txBody>
          <a:bodyPr/>
          <a:lstStyle/>
          <a:p>
            <a:fld id="{AB492E1D-532B-4343-855D-235CD69FFFAA}" type="slidenum">
              <a:rPr lang="ja-JP" altLang="en-US" smtClean="0"/>
              <a:pPr/>
              <a:t>218</a:t>
            </a:fld>
            <a:endParaRPr lang="ja-JP" altLang="en-US" dirty="0"/>
          </a:p>
        </p:txBody>
      </p:sp>
      <p:pic>
        <p:nvPicPr>
          <p:cNvPr id="4" name="図 3" descr="モニター画面に映る文字&#10;&#10;中程度の精度で自動的に生成された説明">
            <a:extLst>
              <a:ext uri="{FF2B5EF4-FFF2-40B4-BE49-F238E27FC236}">
                <a16:creationId xmlns:a16="http://schemas.microsoft.com/office/drawing/2014/main" id="{CB8E2B69-8FB9-04C4-12DD-7A26405F8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3285105"/>
          </a:xfrm>
          <a:prstGeom prst="rect">
            <a:avLst/>
          </a:prstGeom>
        </p:spPr>
      </p:pic>
      <p:pic>
        <p:nvPicPr>
          <p:cNvPr id="6" name="図 5" descr="グラフ, ヒストグラム&#10;&#10;自動的に生成された説明">
            <a:extLst>
              <a:ext uri="{FF2B5EF4-FFF2-40B4-BE49-F238E27FC236}">
                <a16:creationId xmlns:a16="http://schemas.microsoft.com/office/drawing/2014/main" id="{B22D443C-68AB-00FF-9CB8-F5AB68C3E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811" y="-2626"/>
            <a:ext cx="6096000" cy="3287731"/>
          </a:xfrm>
          <a:prstGeom prst="rect">
            <a:avLst/>
          </a:prstGeom>
        </p:spPr>
      </p:pic>
      <p:pic>
        <p:nvPicPr>
          <p:cNvPr id="8" name="図 7" descr="モニター, 画面, コンピュータ, リモコン が含まれている画像&#10;&#10;自動的に生成された説明">
            <a:extLst>
              <a:ext uri="{FF2B5EF4-FFF2-40B4-BE49-F238E27FC236}">
                <a16:creationId xmlns:a16="http://schemas.microsoft.com/office/drawing/2014/main" id="{3E478CD8-1BF5-223A-FAEA-6656C8963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72895"/>
            <a:ext cx="6107811" cy="3285105"/>
          </a:xfrm>
          <a:prstGeom prst="rect">
            <a:avLst/>
          </a:prstGeom>
        </p:spPr>
      </p:pic>
      <p:pic>
        <p:nvPicPr>
          <p:cNvPr id="10" name="図 9" descr="グラフ&#10;&#10;中程度の精度で自動的に生成された説明">
            <a:extLst>
              <a:ext uri="{FF2B5EF4-FFF2-40B4-BE49-F238E27FC236}">
                <a16:creationId xmlns:a16="http://schemas.microsoft.com/office/drawing/2014/main" id="{973DF7D9-2114-0A0C-F16C-7AC7288801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4189" y="3576603"/>
            <a:ext cx="6107811" cy="3281397"/>
          </a:xfrm>
          <a:prstGeom prst="rect">
            <a:avLst/>
          </a:prstGeom>
        </p:spPr>
      </p:pic>
      <p:sp>
        <p:nvSpPr>
          <p:cNvPr id="11" name="テキスト ボックス 10">
            <a:extLst>
              <a:ext uri="{FF2B5EF4-FFF2-40B4-BE49-F238E27FC236}">
                <a16:creationId xmlns:a16="http://schemas.microsoft.com/office/drawing/2014/main" id="{772DCA47-7E35-AE9F-A95A-176246385A1D}"/>
              </a:ext>
            </a:extLst>
          </p:cNvPr>
          <p:cNvSpPr txBox="1"/>
          <p:nvPr/>
        </p:nvSpPr>
        <p:spPr>
          <a:xfrm>
            <a:off x="4224130" y="3359426"/>
            <a:ext cx="4204253" cy="369332"/>
          </a:xfrm>
          <a:prstGeom prst="rect">
            <a:avLst/>
          </a:prstGeom>
          <a:noFill/>
        </p:spPr>
        <p:txBody>
          <a:bodyPr wrap="square" rtlCol="0">
            <a:spAutoFit/>
          </a:bodyPr>
          <a:lstStyle/>
          <a:p>
            <a:pPr algn="ctr"/>
            <a:r>
              <a:rPr kumimoji="1" lang="en-US" altLang="ja-JP" dirty="0"/>
              <a:t>g</a:t>
            </a:r>
            <a:r>
              <a:rPr kumimoji="1" lang="ja-JP" altLang="en-US" dirty="0"/>
              <a:t>０正規化なし</a:t>
            </a:r>
          </a:p>
        </p:txBody>
      </p:sp>
    </p:spTree>
    <p:extLst>
      <p:ext uri="{BB962C8B-B14F-4D97-AF65-F5344CB8AC3E}">
        <p14:creationId xmlns:p14="http://schemas.microsoft.com/office/powerpoint/2010/main" val="34731193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FC9137-D13E-894E-F8BF-B476EC53E4B1}"/>
              </a:ext>
            </a:extLst>
          </p:cNvPr>
          <p:cNvSpPr>
            <a:spLocks noGrp="1"/>
          </p:cNvSpPr>
          <p:nvPr>
            <p:ph type="sldNum" sz="quarter" idx="12"/>
          </p:nvPr>
        </p:nvSpPr>
        <p:spPr/>
        <p:txBody>
          <a:bodyPr/>
          <a:lstStyle/>
          <a:p>
            <a:fld id="{AB492E1D-532B-4343-855D-235CD69FFFAA}" type="slidenum">
              <a:rPr lang="ja-JP" altLang="en-US" smtClean="0"/>
              <a:pPr/>
              <a:t>219</a:t>
            </a:fld>
            <a:endParaRPr lang="ja-JP" altLang="en-US" dirty="0"/>
          </a:p>
        </p:txBody>
      </p:sp>
      <p:pic>
        <p:nvPicPr>
          <p:cNvPr id="4" name="図 3" descr="モニター, 画面, コンピュータ が含まれている画像&#10;&#10;自動的に生成された説明">
            <a:extLst>
              <a:ext uri="{FF2B5EF4-FFF2-40B4-BE49-F238E27FC236}">
                <a16:creationId xmlns:a16="http://schemas.microsoft.com/office/drawing/2014/main" id="{0EDC23FD-68E6-3CA7-8DA0-1EC7E2F63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792"/>
            <a:ext cx="6096244" cy="3275696"/>
          </a:xfrm>
          <a:prstGeom prst="rect">
            <a:avLst/>
          </a:prstGeom>
        </p:spPr>
      </p:pic>
      <p:pic>
        <p:nvPicPr>
          <p:cNvPr id="6" name="図 5" descr="グラフ&#10;&#10;中程度の精度で自動的に生成された説明">
            <a:extLst>
              <a:ext uri="{FF2B5EF4-FFF2-40B4-BE49-F238E27FC236}">
                <a16:creationId xmlns:a16="http://schemas.microsoft.com/office/drawing/2014/main" id="{872B5E90-EFE3-CD88-FDF1-A9DC3D2E5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289357"/>
          </a:xfrm>
          <a:prstGeom prst="rect">
            <a:avLst/>
          </a:prstGeom>
        </p:spPr>
      </p:pic>
      <p:pic>
        <p:nvPicPr>
          <p:cNvPr id="8" name="図 7" descr="モニター画面に映るゲーム画面&#10;&#10;低い精度で自動的に生成された説明">
            <a:extLst>
              <a:ext uri="{FF2B5EF4-FFF2-40B4-BE49-F238E27FC236}">
                <a16:creationId xmlns:a16="http://schemas.microsoft.com/office/drawing/2014/main" id="{849A2FEE-9266-C1BF-ECA9-69471A02D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82304"/>
            <a:ext cx="6095282" cy="3275696"/>
          </a:xfrm>
          <a:prstGeom prst="rect">
            <a:avLst/>
          </a:prstGeom>
        </p:spPr>
      </p:pic>
      <p:pic>
        <p:nvPicPr>
          <p:cNvPr id="10" name="図 9" descr="グラフ&#10;&#10;自動的に生成された説明">
            <a:extLst>
              <a:ext uri="{FF2B5EF4-FFF2-40B4-BE49-F238E27FC236}">
                <a16:creationId xmlns:a16="http://schemas.microsoft.com/office/drawing/2014/main" id="{549A4189-D796-A62D-B6FA-A1CFA7657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799" y="3582302"/>
            <a:ext cx="6097201" cy="3275697"/>
          </a:xfrm>
          <a:prstGeom prst="rect">
            <a:avLst/>
          </a:prstGeom>
        </p:spPr>
      </p:pic>
      <p:sp>
        <p:nvSpPr>
          <p:cNvPr id="11" name="テキスト ボックス 10">
            <a:extLst>
              <a:ext uri="{FF2B5EF4-FFF2-40B4-BE49-F238E27FC236}">
                <a16:creationId xmlns:a16="http://schemas.microsoft.com/office/drawing/2014/main" id="{0FABFF75-EF97-A9F3-6547-CADF6E2122BA}"/>
              </a:ext>
            </a:extLst>
          </p:cNvPr>
          <p:cNvSpPr txBox="1"/>
          <p:nvPr/>
        </p:nvSpPr>
        <p:spPr>
          <a:xfrm>
            <a:off x="4224130" y="3359426"/>
            <a:ext cx="4204253" cy="369332"/>
          </a:xfrm>
          <a:prstGeom prst="rect">
            <a:avLst/>
          </a:prstGeom>
          <a:noFill/>
        </p:spPr>
        <p:txBody>
          <a:bodyPr wrap="square" rtlCol="0">
            <a:spAutoFit/>
          </a:bodyPr>
          <a:lstStyle/>
          <a:p>
            <a:pPr algn="ctr"/>
            <a:r>
              <a:rPr kumimoji="1" lang="en-US" altLang="ja-JP" dirty="0"/>
              <a:t>g</a:t>
            </a:r>
            <a:r>
              <a:rPr kumimoji="1" lang="ja-JP" altLang="en-US" dirty="0"/>
              <a:t>０正規化あり</a:t>
            </a:r>
          </a:p>
        </p:txBody>
      </p:sp>
    </p:spTree>
    <p:extLst>
      <p:ext uri="{BB962C8B-B14F-4D97-AF65-F5344CB8AC3E}">
        <p14:creationId xmlns:p14="http://schemas.microsoft.com/office/powerpoint/2010/main" val="2477728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336BED7-1BA5-9093-9ECA-0FDB47A22A02}"/>
              </a:ext>
            </a:extLst>
          </p:cNvPr>
          <p:cNvSpPr>
            <a:spLocks noGrp="1"/>
          </p:cNvSpPr>
          <p:nvPr>
            <p:ph type="sldNum" sz="quarter" idx="12"/>
          </p:nvPr>
        </p:nvSpPr>
        <p:spPr/>
        <p:txBody>
          <a:bodyPr/>
          <a:lstStyle/>
          <a:p>
            <a:fld id="{AB492E1D-532B-4343-855D-235CD69FFFAA}" type="slidenum">
              <a:rPr lang="ja-JP" altLang="en-US" smtClean="0"/>
              <a:pPr/>
              <a:t>220</a:t>
            </a:fld>
            <a:endParaRPr lang="ja-JP" altLang="en-US" dirty="0"/>
          </a:p>
        </p:txBody>
      </p:sp>
      <p:sp>
        <p:nvSpPr>
          <p:cNvPr id="3" name="テキスト ボックス 2">
            <a:extLst>
              <a:ext uri="{FF2B5EF4-FFF2-40B4-BE49-F238E27FC236}">
                <a16:creationId xmlns:a16="http://schemas.microsoft.com/office/drawing/2014/main" id="{BBA2A070-EEF4-47D6-FBCF-48FB63AC8781}"/>
              </a:ext>
            </a:extLst>
          </p:cNvPr>
          <p:cNvSpPr txBox="1"/>
          <p:nvPr/>
        </p:nvSpPr>
        <p:spPr>
          <a:xfrm>
            <a:off x="1545265" y="1998921"/>
            <a:ext cx="9101469" cy="2123658"/>
          </a:xfrm>
          <a:prstGeom prst="rect">
            <a:avLst/>
          </a:prstGeom>
          <a:noFill/>
        </p:spPr>
        <p:txBody>
          <a:bodyPr wrap="square" rtlCol="0">
            <a:spAutoFit/>
          </a:bodyPr>
          <a:lstStyle/>
          <a:p>
            <a:pPr algn="ctr"/>
            <a:r>
              <a:rPr kumimoji="1" lang="ja-JP" altLang="en-US" sz="4400" dirty="0"/>
              <a:t>パイプ</a:t>
            </a:r>
            <a:r>
              <a:rPr kumimoji="1" lang="en-US" altLang="ja-JP" sz="4400" dirty="0"/>
              <a:t>:0119_45degree(5to15GHz)</a:t>
            </a:r>
          </a:p>
          <a:p>
            <a:pPr algn="ctr"/>
            <a:r>
              <a:rPr lang="ja-JP" altLang="en-US" sz="4400" dirty="0"/>
              <a:t>→</a:t>
            </a:r>
            <a:r>
              <a:rPr lang="en-US" altLang="ja-JP" sz="4400" dirty="0" err="1"/>
              <a:t>window_size</a:t>
            </a:r>
            <a:r>
              <a:rPr lang="en-US" altLang="ja-JP" sz="4400" dirty="0"/>
              <a:t>=1</a:t>
            </a:r>
          </a:p>
          <a:p>
            <a:pPr algn="ctr"/>
            <a:r>
              <a:rPr kumimoji="1" lang="ja-JP" altLang="en-US" sz="4400" dirty="0"/>
              <a:t>に関する実験</a:t>
            </a:r>
          </a:p>
        </p:txBody>
      </p:sp>
    </p:spTree>
    <p:extLst>
      <p:ext uri="{BB962C8B-B14F-4D97-AF65-F5344CB8AC3E}">
        <p14:creationId xmlns:p14="http://schemas.microsoft.com/office/powerpoint/2010/main" val="307219032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A1EACA-B44D-EC6C-4BE6-698897000EE7}"/>
              </a:ext>
            </a:extLst>
          </p:cNvPr>
          <p:cNvSpPr>
            <a:spLocks noGrp="1"/>
          </p:cNvSpPr>
          <p:nvPr>
            <p:ph type="sldNum" sz="quarter" idx="12"/>
          </p:nvPr>
        </p:nvSpPr>
        <p:spPr/>
        <p:txBody>
          <a:bodyPr/>
          <a:lstStyle/>
          <a:p>
            <a:fld id="{AB492E1D-532B-4343-855D-235CD69FFFAA}" type="slidenum">
              <a:rPr lang="ja-JP" altLang="en-US" smtClean="0"/>
              <a:pPr/>
              <a:t>221</a:t>
            </a:fld>
            <a:endParaRPr lang="ja-JP" altLang="en-US" dirty="0"/>
          </a:p>
        </p:txBody>
      </p:sp>
      <p:pic>
        <p:nvPicPr>
          <p:cNvPr id="4" name="図 3" descr="テキスト, 手紙&#10;&#10;自動的に生成された説明">
            <a:extLst>
              <a:ext uri="{FF2B5EF4-FFF2-40B4-BE49-F238E27FC236}">
                <a16:creationId xmlns:a16="http://schemas.microsoft.com/office/drawing/2014/main" id="{DCB86DC5-21AC-16A0-2F4E-3AB62B8D8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278" y="1565279"/>
            <a:ext cx="8895443" cy="3727442"/>
          </a:xfrm>
          <a:prstGeom prst="rect">
            <a:avLst/>
          </a:prstGeom>
        </p:spPr>
      </p:pic>
    </p:spTree>
    <p:extLst>
      <p:ext uri="{BB962C8B-B14F-4D97-AF65-F5344CB8AC3E}">
        <p14:creationId xmlns:p14="http://schemas.microsoft.com/office/powerpoint/2010/main" val="11999560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E17A815-CF55-AA3B-56DA-C8BF5B16F320}"/>
              </a:ext>
            </a:extLst>
          </p:cNvPr>
          <p:cNvSpPr>
            <a:spLocks noGrp="1"/>
          </p:cNvSpPr>
          <p:nvPr>
            <p:ph type="sldNum" sz="quarter" idx="12"/>
          </p:nvPr>
        </p:nvSpPr>
        <p:spPr/>
        <p:txBody>
          <a:bodyPr/>
          <a:lstStyle/>
          <a:p>
            <a:fld id="{AB492E1D-532B-4343-855D-235CD69FFFAA}" type="slidenum">
              <a:rPr lang="ja-JP" altLang="en-US" smtClean="0"/>
              <a:pPr/>
              <a:t>222</a:t>
            </a:fld>
            <a:endParaRPr lang="ja-JP" altLang="en-US" dirty="0"/>
          </a:p>
        </p:txBody>
      </p:sp>
      <p:pic>
        <p:nvPicPr>
          <p:cNvPr id="4" name="図 3" descr="モニター画面に映る文字&#10;&#10;中程度の精度で自動的に生成された説明">
            <a:extLst>
              <a:ext uri="{FF2B5EF4-FFF2-40B4-BE49-F238E27FC236}">
                <a16:creationId xmlns:a16="http://schemas.microsoft.com/office/drawing/2014/main" id="{B76BD192-5BEB-F444-5993-1105E348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3156133"/>
          </a:xfrm>
          <a:prstGeom prst="rect">
            <a:avLst/>
          </a:prstGeom>
        </p:spPr>
      </p:pic>
      <p:pic>
        <p:nvPicPr>
          <p:cNvPr id="6" name="図 5" descr="グラフ&#10;&#10;自動的に生成された説明">
            <a:extLst>
              <a:ext uri="{FF2B5EF4-FFF2-40B4-BE49-F238E27FC236}">
                <a16:creationId xmlns:a16="http://schemas.microsoft.com/office/drawing/2014/main" id="{A07F8073-F85A-A616-1E05-1BB323972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173168"/>
          </a:xfrm>
          <a:prstGeom prst="rect">
            <a:avLst/>
          </a:prstGeom>
        </p:spPr>
      </p:pic>
      <p:pic>
        <p:nvPicPr>
          <p:cNvPr id="8" name="図 7" descr="グラフ&#10;&#10;自動的に生成された説明">
            <a:extLst>
              <a:ext uri="{FF2B5EF4-FFF2-40B4-BE49-F238E27FC236}">
                <a16:creationId xmlns:a16="http://schemas.microsoft.com/office/drawing/2014/main" id="{27CAD399-2436-1FEF-DCAE-531E9299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84833"/>
            <a:ext cx="6122587" cy="3173168"/>
          </a:xfrm>
          <a:prstGeom prst="rect">
            <a:avLst/>
          </a:prstGeom>
        </p:spPr>
      </p:pic>
      <p:pic>
        <p:nvPicPr>
          <p:cNvPr id="10" name="図 9" descr="グラフ&#10;&#10;自動的に生成された説明">
            <a:extLst>
              <a:ext uri="{FF2B5EF4-FFF2-40B4-BE49-F238E27FC236}">
                <a16:creationId xmlns:a16="http://schemas.microsoft.com/office/drawing/2014/main" id="{76C06B53-EE8D-EC34-D975-833F097F7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9415" y="3684833"/>
            <a:ext cx="6122585" cy="3173167"/>
          </a:xfrm>
          <a:prstGeom prst="rect">
            <a:avLst/>
          </a:prstGeom>
        </p:spPr>
      </p:pic>
      <p:sp>
        <p:nvSpPr>
          <p:cNvPr id="11" name="テキスト ボックス 10">
            <a:extLst>
              <a:ext uri="{FF2B5EF4-FFF2-40B4-BE49-F238E27FC236}">
                <a16:creationId xmlns:a16="http://schemas.microsoft.com/office/drawing/2014/main" id="{E3E99D4A-55F0-F266-12CF-7982481EBC0F}"/>
              </a:ext>
            </a:extLst>
          </p:cNvPr>
          <p:cNvSpPr txBox="1"/>
          <p:nvPr/>
        </p:nvSpPr>
        <p:spPr>
          <a:xfrm>
            <a:off x="4550735" y="3173168"/>
            <a:ext cx="3551274" cy="369332"/>
          </a:xfrm>
          <a:prstGeom prst="rect">
            <a:avLst/>
          </a:prstGeom>
          <a:noFill/>
        </p:spPr>
        <p:txBody>
          <a:bodyPr wrap="square" rtlCol="0">
            <a:spAutoFit/>
          </a:bodyPr>
          <a:lstStyle/>
          <a:p>
            <a:pPr algn="ctr"/>
            <a:r>
              <a:rPr lang="ja-JP" altLang="en-US" dirty="0"/>
              <a:t>通常のやつ</a:t>
            </a:r>
            <a:endParaRPr kumimoji="1" lang="en-US" altLang="ja-JP" dirty="0"/>
          </a:p>
        </p:txBody>
      </p:sp>
    </p:spTree>
    <p:extLst>
      <p:ext uri="{BB962C8B-B14F-4D97-AF65-F5344CB8AC3E}">
        <p14:creationId xmlns:p14="http://schemas.microsoft.com/office/powerpoint/2010/main" val="39284549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542D7-851D-8E21-0980-871EDC62DCAF}"/>
              </a:ext>
            </a:extLst>
          </p:cNvPr>
          <p:cNvSpPr>
            <a:spLocks noGrp="1"/>
          </p:cNvSpPr>
          <p:nvPr>
            <p:ph type="sldNum" sz="quarter" idx="12"/>
          </p:nvPr>
        </p:nvSpPr>
        <p:spPr/>
        <p:txBody>
          <a:bodyPr/>
          <a:lstStyle/>
          <a:p>
            <a:fld id="{AB492E1D-532B-4343-855D-235CD69FFFAA}" type="slidenum">
              <a:rPr lang="ja-JP" altLang="en-US" smtClean="0"/>
              <a:pPr/>
              <a:t>223</a:t>
            </a:fld>
            <a:endParaRPr lang="ja-JP" altLang="en-US" dirty="0"/>
          </a:p>
        </p:txBody>
      </p:sp>
      <p:pic>
        <p:nvPicPr>
          <p:cNvPr id="4" name="図 3" descr="テキスト&#10;&#10;自動的に生成された説明">
            <a:extLst>
              <a:ext uri="{FF2B5EF4-FFF2-40B4-BE49-F238E27FC236}">
                <a16:creationId xmlns:a16="http://schemas.microsoft.com/office/drawing/2014/main" id="{36F51E54-2467-2214-275F-252A28246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591" y="970932"/>
            <a:ext cx="8433667" cy="5567980"/>
          </a:xfrm>
          <a:prstGeom prst="rect">
            <a:avLst/>
          </a:prstGeom>
        </p:spPr>
      </p:pic>
      <p:sp>
        <p:nvSpPr>
          <p:cNvPr id="5" name="テキスト ボックス 4">
            <a:extLst>
              <a:ext uri="{FF2B5EF4-FFF2-40B4-BE49-F238E27FC236}">
                <a16:creationId xmlns:a16="http://schemas.microsoft.com/office/drawing/2014/main" id="{817CDF1A-D323-CC24-2245-96E0EAF81E05}"/>
              </a:ext>
            </a:extLst>
          </p:cNvPr>
          <p:cNvSpPr txBox="1"/>
          <p:nvPr/>
        </p:nvSpPr>
        <p:spPr>
          <a:xfrm>
            <a:off x="9090837" y="3062177"/>
            <a:ext cx="2030819" cy="646331"/>
          </a:xfrm>
          <a:prstGeom prst="rect">
            <a:avLst/>
          </a:prstGeom>
          <a:noFill/>
        </p:spPr>
        <p:txBody>
          <a:bodyPr wrap="square" rtlCol="0">
            <a:spAutoFit/>
          </a:bodyPr>
          <a:lstStyle/>
          <a:p>
            <a:r>
              <a:rPr kumimoji="1" lang="ja-JP" altLang="en-US" dirty="0"/>
              <a:t>特徴量</a:t>
            </a:r>
            <a:r>
              <a:rPr kumimoji="1" lang="en-US" altLang="ja-JP" dirty="0"/>
              <a:t>s</a:t>
            </a:r>
            <a:r>
              <a:rPr kumimoji="1" lang="ja-JP" altLang="en-US" dirty="0"/>
              <a:t>’だけをプロットしたもの</a:t>
            </a:r>
          </a:p>
        </p:txBody>
      </p:sp>
    </p:spTree>
    <p:extLst>
      <p:ext uri="{BB962C8B-B14F-4D97-AF65-F5344CB8AC3E}">
        <p14:creationId xmlns:p14="http://schemas.microsoft.com/office/powerpoint/2010/main" val="15244787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5568BD-41A4-2322-453F-772D93E64483}"/>
              </a:ext>
            </a:extLst>
          </p:cNvPr>
          <p:cNvSpPr>
            <a:spLocks noGrp="1"/>
          </p:cNvSpPr>
          <p:nvPr>
            <p:ph type="sldNum" sz="quarter" idx="12"/>
          </p:nvPr>
        </p:nvSpPr>
        <p:spPr/>
        <p:txBody>
          <a:bodyPr/>
          <a:lstStyle/>
          <a:p>
            <a:fld id="{AB492E1D-532B-4343-855D-235CD69FFFAA}" type="slidenum">
              <a:rPr lang="ja-JP" altLang="en-US" smtClean="0"/>
              <a:pPr/>
              <a:t>224</a:t>
            </a:fld>
            <a:endParaRPr lang="ja-JP" altLang="en-US" dirty="0"/>
          </a:p>
        </p:txBody>
      </p:sp>
      <p:pic>
        <p:nvPicPr>
          <p:cNvPr id="4" name="図 3" descr="モニター画面に映る文字&#10;&#10;自動的に生成された説明">
            <a:extLst>
              <a:ext uri="{FF2B5EF4-FFF2-40B4-BE49-F238E27FC236}">
                <a16:creationId xmlns:a16="http://schemas.microsoft.com/office/drawing/2014/main" id="{1958EE57-A77F-61DB-1FD1-68D257C12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6096000" cy="3111850"/>
          </a:xfrm>
          <a:prstGeom prst="rect">
            <a:avLst/>
          </a:prstGeom>
        </p:spPr>
      </p:pic>
      <p:pic>
        <p:nvPicPr>
          <p:cNvPr id="6" name="図 5" descr="グラフ&#10;&#10;中程度の精度で自動的に生成された説明">
            <a:extLst>
              <a:ext uri="{FF2B5EF4-FFF2-40B4-BE49-F238E27FC236}">
                <a16:creationId xmlns:a16="http://schemas.microsoft.com/office/drawing/2014/main" id="{D3AAF5E6-C387-01C6-5499-DCF1AEDC4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83166" cy="3111850"/>
          </a:xfrm>
          <a:prstGeom prst="rect">
            <a:avLst/>
          </a:prstGeom>
        </p:spPr>
      </p:pic>
      <p:pic>
        <p:nvPicPr>
          <p:cNvPr id="8" name="図 7" descr="モニター, 画面, 時計, 座る が含まれている画像&#10;&#10;自動的に生成された説明">
            <a:extLst>
              <a:ext uri="{FF2B5EF4-FFF2-40B4-BE49-F238E27FC236}">
                <a16:creationId xmlns:a16="http://schemas.microsoft.com/office/drawing/2014/main" id="{F5F03509-3CD2-1105-6A08-23833EBEA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46150"/>
            <a:ext cx="6083166" cy="3111850"/>
          </a:xfrm>
          <a:prstGeom prst="rect">
            <a:avLst/>
          </a:prstGeom>
        </p:spPr>
      </p:pic>
      <p:pic>
        <p:nvPicPr>
          <p:cNvPr id="10" name="図 9" descr="グラフ&#10;&#10;低い精度で自動的に生成された説明">
            <a:extLst>
              <a:ext uri="{FF2B5EF4-FFF2-40B4-BE49-F238E27FC236}">
                <a16:creationId xmlns:a16="http://schemas.microsoft.com/office/drawing/2014/main" id="{5D224801-23DB-E3F2-9856-6D2F66F5C3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1181" y="3746150"/>
            <a:ext cx="6050819" cy="3111850"/>
          </a:xfrm>
          <a:prstGeom prst="rect">
            <a:avLst/>
          </a:prstGeom>
        </p:spPr>
      </p:pic>
      <p:sp>
        <p:nvSpPr>
          <p:cNvPr id="11" name="テキスト ボックス 10">
            <a:extLst>
              <a:ext uri="{FF2B5EF4-FFF2-40B4-BE49-F238E27FC236}">
                <a16:creationId xmlns:a16="http://schemas.microsoft.com/office/drawing/2014/main" id="{EC5E9F40-0569-236C-A608-71E297A7E258}"/>
              </a:ext>
            </a:extLst>
          </p:cNvPr>
          <p:cNvSpPr txBox="1"/>
          <p:nvPr/>
        </p:nvSpPr>
        <p:spPr>
          <a:xfrm>
            <a:off x="4181752" y="3244334"/>
            <a:ext cx="3918857" cy="369332"/>
          </a:xfrm>
          <a:prstGeom prst="rect">
            <a:avLst/>
          </a:prstGeom>
          <a:noFill/>
        </p:spPr>
        <p:txBody>
          <a:bodyPr wrap="square" rtlCol="0">
            <a:spAutoFit/>
          </a:bodyPr>
          <a:lstStyle/>
          <a:p>
            <a:pPr algn="ctr"/>
            <a:r>
              <a:rPr kumimoji="1" lang="ja-JP" altLang="en-US" dirty="0"/>
              <a:t>入力量</a:t>
            </a:r>
            <a:r>
              <a:rPr lang="en-US" altLang="ja-JP" dirty="0"/>
              <a:t>s’</a:t>
            </a:r>
            <a:endParaRPr kumimoji="1" lang="ja-JP" altLang="en-US" dirty="0"/>
          </a:p>
        </p:txBody>
      </p:sp>
    </p:spTree>
    <p:extLst>
      <p:ext uri="{BB962C8B-B14F-4D97-AF65-F5344CB8AC3E}">
        <p14:creationId xmlns:p14="http://schemas.microsoft.com/office/powerpoint/2010/main" val="31054876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B7AE3FA-8C13-54BB-19C5-32A5B0555C81}"/>
              </a:ext>
            </a:extLst>
          </p:cNvPr>
          <p:cNvSpPr>
            <a:spLocks noGrp="1"/>
          </p:cNvSpPr>
          <p:nvPr>
            <p:ph type="sldNum" sz="quarter" idx="12"/>
          </p:nvPr>
        </p:nvSpPr>
        <p:spPr/>
        <p:txBody>
          <a:bodyPr/>
          <a:lstStyle/>
          <a:p>
            <a:fld id="{AB492E1D-532B-4343-855D-235CD69FFFAA}" type="slidenum">
              <a:rPr lang="ja-JP" altLang="en-US" smtClean="0"/>
              <a:pPr/>
              <a:t>225</a:t>
            </a:fld>
            <a:endParaRPr lang="ja-JP" altLang="en-US" dirty="0"/>
          </a:p>
        </p:txBody>
      </p:sp>
      <p:pic>
        <p:nvPicPr>
          <p:cNvPr id="3" name="図 2">
            <a:extLst>
              <a:ext uri="{FF2B5EF4-FFF2-40B4-BE49-F238E27FC236}">
                <a16:creationId xmlns:a16="http://schemas.microsoft.com/office/drawing/2014/main" id="{08C403E5-3FFC-2B80-473E-36304AD4C038}"/>
              </a:ext>
            </a:extLst>
          </p:cNvPr>
          <p:cNvPicPr>
            <a:picLocks noChangeAspect="1"/>
          </p:cNvPicPr>
          <p:nvPr/>
        </p:nvPicPr>
        <p:blipFill>
          <a:blip r:embed="rId2"/>
          <a:stretch>
            <a:fillRect/>
          </a:stretch>
        </p:blipFill>
        <p:spPr>
          <a:xfrm>
            <a:off x="0" y="1968445"/>
            <a:ext cx="6120914" cy="3176291"/>
          </a:xfrm>
          <a:prstGeom prst="rect">
            <a:avLst/>
          </a:prstGeom>
        </p:spPr>
      </p:pic>
      <p:pic>
        <p:nvPicPr>
          <p:cNvPr id="4" name="図 3" descr="グラフ&#10;&#10;自動的に生成された説明">
            <a:extLst>
              <a:ext uri="{FF2B5EF4-FFF2-40B4-BE49-F238E27FC236}">
                <a16:creationId xmlns:a16="http://schemas.microsoft.com/office/drawing/2014/main" id="{DD80BC2D-E099-182E-F0F1-FA74960D2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777" y="1968445"/>
            <a:ext cx="6096000" cy="3173168"/>
          </a:xfrm>
          <a:prstGeom prst="rect">
            <a:avLst/>
          </a:prstGeom>
        </p:spPr>
      </p:pic>
    </p:spTree>
    <p:extLst>
      <p:ext uri="{BB962C8B-B14F-4D97-AF65-F5344CB8AC3E}">
        <p14:creationId xmlns:p14="http://schemas.microsoft.com/office/powerpoint/2010/main" val="30115869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7CF63B1-CAD6-E421-32C4-A8270DFEAC76}"/>
              </a:ext>
            </a:extLst>
          </p:cNvPr>
          <p:cNvSpPr>
            <a:spLocks noGrp="1"/>
          </p:cNvSpPr>
          <p:nvPr>
            <p:ph type="sldNum" sz="quarter" idx="12"/>
          </p:nvPr>
        </p:nvSpPr>
        <p:spPr/>
        <p:txBody>
          <a:bodyPr/>
          <a:lstStyle/>
          <a:p>
            <a:fld id="{AB492E1D-532B-4343-855D-235CD69FFFAA}" type="slidenum">
              <a:rPr lang="ja-JP" altLang="en-US" smtClean="0"/>
              <a:pPr/>
              <a:t>226</a:t>
            </a:fld>
            <a:endParaRPr lang="ja-JP" altLang="en-US" dirty="0"/>
          </a:p>
        </p:txBody>
      </p:sp>
      <p:pic>
        <p:nvPicPr>
          <p:cNvPr id="4" name="図 3" descr="モニター, 画面, 時計, テレビ が含まれている画像&#10;&#10;自動的に生成された説明">
            <a:extLst>
              <a:ext uri="{FF2B5EF4-FFF2-40B4-BE49-F238E27FC236}">
                <a16:creationId xmlns:a16="http://schemas.microsoft.com/office/drawing/2014/main" id="{534AD423-BD72-7879-7EF2-23F1C13CF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9905"/>
            <a:ext cx="8676190" cy="4438095"/>
          </a:xfrm>
          <a:prstGeom prst="rect">
            <a:avLst/>
          </a:prstGeom>
        </p:spPr>
      </p:pic>
      <p:pic>
        <p:nvPicPr>
          <p:cNvPr id="6" name="図 5" descr="テキスト&#10;&#10;自動的に生成された説明">
            <a:extLst>
              <a:ext uri="{FF2B5EF4-FFF2-40B4-BE49-F238E27FC236}">
                <a16:creationId xmlns:a16="http://schemas.microsoft.com/office/drawing/2014/main" id="{3DCE2ED8-85D0-E15D-D518-0FAA52EE0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640" y="412043"/>
            <a:ext cx="8083093" cy="1740708"/>
          </a:xfrm>
          <a:prstGeom prst="rect">
            <a:avLst/>
          </a:prstGeom>
        </p:spPr>
      </p:pic>
      <p:sp>
        <p:nvSpPr>
          <p:cNvPr id="7" name="テキスト ボックス 6">
            <a:extLst>
              <a:ext uri="{FF2B5EF4-FFF2-40B4-BE49-F238E27FC236}">
                <a16:creationId xmlns:a16="http://schemas.microsoft.com/office/drawing/2014/main" id="{43EA8524-F1C1-67D3-4E6E-88566F6498D9}"/>
              </a:ext>
            </a:extLst>
          </p:cNvPr>
          <p:cNvSpPr txBox="1"/>
          <p:nvPr/>
        </p:nvSpPr>
        <p:spPr>
          <a:xfrm>
            <a:off x="8973879" y="1701209"/>
            <a:ext cx="2126481" cy="1200329"/>
          </a:xfrm>
          <a:prstGeom prst="rect">
            <a:avLst/>
          </a:prstGeom>
          <a:noFill/>
        </p:spPr>
        <p:txBody>
          <a:bodyPr wrap="square" rtlCol="0">
            <a:spAutoFit/>
          </a:bodyPr>
          <a:lstStyle/>
          <a:p>
            <a:r>
              <a:rPr kumimoji="1" lang="ja-JP" altLang="en-US" dirty="0"/>
              <a:t>・斜めにも対応できるようになった</a:t>
            </a:r>
            <a:endParaRPr kumimoji="1" lang="en-US" altLang="ja-JP" dirty="0"/>
          </a:p>
          <a:p>
            <a:r>
              <a:rPr kumimoji="1" lang="en-US" altLang="ja-JP" dirty="0"/>
              <a:t>(</a:t>
            </a:r>
            <a:r>
              <a:rPr lang="ja-JP" altLang="en-US" dirty="0"/>
              <a:t>四角モデルでも分かるようになった</a:t>
            </a:r>
            <a:r>
              <a:rPr kumimoji="1" lang="en-US" altLang="ja-JP" dirty="0"/>
              <a:t>)</a:t>
            </a:r>
            <a:endParaRPr kumimoji="1" lang="ja-JP" altLang="en-US" dirty="0"/>
          </a:p>
        </p:txBody>
      </p:sp>
      <p:pic>
        <p:nvPicPr>
          <p:cNvPr id="8" name="図 7" descr="文字が書かれている&#10;&#10;中程度の精度で自動的に生成された説明">
            <a:extLst>
              <a:ext uri="{FF2B5EF4-FFF2-40B4-BE49-F238E27FC236}">
                <a16:creationId xmlns:a16="http://schemas.microsoft.com/office/drawing/2014/main" id="{E9A1415C-1617-6A20-8B38-1574F8817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977" y="3655066"/>
            <a:ext cx="3824023" cy="836333"/>
          </a:xfrm>
          <a:prstGeom prst="rect">
            <a:avLst/>
          </a:prstGeom>
        </p:spPr>
      </p:pic>
    </p:spTree>
    <p:extLst>
      <p:ext uri="{BB962C8B-B14F-4D97-AF65-F5344CB8AC3E}">
        <p14:creationId xmlns:p14="http://schemas.microsoft.com/office/powerpoint/2010/main" val="5844840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7AB33B5-AF2F-365A-AD45-5D2DD8BE6067}"/>
              </a:ext>
            </a:extLst>
          </p:cNvPr>
          <p:cNvSpPr>
            <a:spLocks noGrp="1"/>
          </p:cNvSpPr>
          <p:nvPr>
            <p:ph type="sldNum" sz="quarter" idx="12"/>
          </p:nvPr>
        </p:nvSpPr>
        <p:spPr/>
        <p:txBody>
          <a:bodyPr/>
          <a:lstStyle/>
          <a:p>
            <a:fld id="{AB492E1D-532B-4343-855D-235CD69FFFAA}" type="slidenum">
              <a:rPr lang="ja-JP" altLang="en-US" smtClean="0"/>
              <a:pPr/>
              <a:t>227</a:t>
            </a:fld>
            <a:endParaRPr lang="ja-JP" altLang="en-US" dirty="0"/>
          </a:p>
        </p:txBody>
      </p:sp>
      <p:pic>
        <p:nvPicPr>
          <p:cNvPr id="3" name="図 2">
            <a:extLst>
              <a:ext uri="{FF2B5EF4-FFF2-40B4-BE49-F238E27FC236}">
                <a16:creationId xmlns:a16="http://schemas.microsoft.com/office/drawing/2014/main" id="{BC07A6A5-8EAB-DD98-C057-E43AC6B3D745}"/>
              </a:ext>
            </a:extLst>
          </p:cNvPr>
          <p:cNvPicPr>
            <a:picLocks noChangeAspect="1"/>
          </p:cNvPicPr>
          <p:nvPr/>
        </p:nvPicPr>
        <p:blipFill>
          <a:blip r:embed="rId2"/>
          <a:stretch>
            <a:fillRect/>
          </a:stretch>
        </p:blipFill>
        <p:spPr>
          <a:xfrm>
            <a:off x="0" y="267844"/>
            <a:ext cx="12157707" cy="6219825"/>
          </a:xfrm>
          <a:prstGeom prst="rect">
            <a:avLst/>
          </a:prstGeom>
        </p:spPr>
      </p:pic>
      <p:sp>
        <p:nvSpPr>
          <p:cNvPr id="4" name="四角形: 角を丸くする 3">
            <a:extLst>
              <a:ext uri="{FF2B5EF4-FFF2-40B4-BE49-F238E27FC236}">
                <a16:creationId xmlns:a16="http://schemas.microsoft.com/office/drawing/2014/main" id="{47013127-0C42-CD10-7485-B8DC48690CF0}"/>
              </a:ext>
            </a:extLst>
          </p:cNvPr>
          <p:cNvSpPr/>
          <p:nvPr/>
        </p:nvSpPr>
        <p:spPr>
          <a:xfrm rot="3469510">
            <a:off x="4439084" y="2529133"/>
            <a:ext cx="5018586" cy="15870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23238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ED43524-278C-A9A8-FB5B-7FD3D3BD0E58}"/>
              </a:ext>
            </a:extLst>
          </p:cNvPr>
          <p:cNvSpPr>
            <a:spLocks noGrp="1"/>
          </p:cNvSpPr>
          <p:nvPr>
            <p:ph type="sldNum" sz="quarter" idx="12"/>
          </p:nvPr>
        </p:nvSpPr>
        <p:spPr/>
        <p:txBody>
          <a:bodyPr/>
          <a:lstStyle/>
          <a:p>
            <a:fld id="{AB492E1D-532B-4343-855D-235CD69FFFAA}" type="slidenum">
              <a:rPr lang="ja-JP" altLang="en-US" smtClean="0"/>
              <a:pPr/>
              <a:t>228</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AD1E3962-93F4-DA1F-AC9D-9A9989ECB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7225"/>
            <a:ext cx="12192000" cy="6064250"/>
          </a:xfrm>
          <a:prstGeom prst="rect">
            <a:avLst/>
          </a:prstGeom>
        </p:spPr>
      </p:pic>
      <p:sp>
        <p:nvSpPr>
          <p:cNvPr id="5" name="テキスト ボックス 4">
            <a:extLst>
              <a:ext uri="{FF2B5EF4-FFF2-40B4-BE49-F238E27FC236}">
                <a16:creationId xmlns:a16="http://schemas.microsoft.com/office/drawing/2014/main" id="{935CCD17-2708-238C-4FF4-29EC04076D00}"/>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10^-3</a:t>
            </a:r>
            <a:endParaRPr kumimoji="1" lang="ja-JP" altLang="en-US" dirty="0"/>
          </a:p>
        </p:txBody>
      </p:sp>
    </p:spTree>
    <p:extLst>
      <p:ext uri="{BB962C8B-B14F-4D97-AF65-F5344CB8AC3E}">
        <p14:creationId xmlns:p14="http://schemas.microsoft.com/office/powerpoint/2010/main" val="7762853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A197B2B-FCE1-118B-1DBA-9BA391B380ED}"/>
              </a:ext>
            </a:extLst>
          </p:cNvPr>
          <p:cNvSpPr>
            <a:spLocks noGrp="1"/>
          </p:cNvSpPr>
          <p:nvPr>
            <p:ph type="sldNum" sz="quarter" idx="12"/>
          </p:nvPr>
        </p:nvSpPr>
        <p:spPr/>
        <p:txBody>
          <a:bodyPr/>
          <a:lstStyle/>
          <a:p>
            <a:fld id="{AB492E1D-532B-4343-855D-235CD69FFFAA}" type="slidenum">
              <a:rPr lang="ja-JP" altLang="en-US" smtClean="0"/>
              <a:pPr/>
              <a:t>229</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C4379AAC-450E-27D5-2CA4-BA598BAA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94E00B8C-A523-7014-80FA-08879A151C49}"/>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10^-3</a:t>
            </a:r>
            <a:endParaRPr kumimoji="1" lang="ja-JP" altLang="en-US" dirty="0"/>
          </a:p>
        </p:txBody>
      </p:sp>
    </p:spTree>
    <p:extLst>
      <p:ext uri="{BB962C8B-B14F-4D97-AF65-F5344CB8AC3E}">
        <p14:creationId xmlns:p14="http://schemas.microsoft.com/office/powerpoint/2010/main" val="2106919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EA7C87-3750-0302-AA94-230DE3FBF1BE}"/>
              </a:ext>
            </a:extLst>
          </p:cNvPr>
          <p:cNvSpPr>
            <a:spLocks noGrp="1"/>
          </p:cNvSpPr>
          <p:nvPr>
            <p:ph type="sldNum" sz="quarter" idx="12"/>
          </p:nvPr>
        </p:nvSpPr>
        <p:spPr/>
        <p:txBody>
          <a:bodyPr/>
          <a:lstStyle/>
          <a:p>
            <a:fld id="{AB492E1D-532B-4343-855D-235CD69FFFAA}" type="slidenum">
              <a:rPr lang="ja-JP" altLang="en-US" smtClean="0"/>
              <a:pPr/>
              <a:t>230</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8F386AB0-70D2-DE0E-B892-DDBE3A082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7" name="テキスト ボックス 6">
            <a:extLst>
              <a:ext uri="{FF2B5EF4-FFF2-40B4-BE49-F238E27FC236}">
                <a16:creationId xmlns:a16="http://schemas.microsoft.com/office/drawing/2014/main" id="{0E404F73-5C37-AC3A-E3DF-C1423DB92C62}"/>
              </a:ext>
            </a:extLst>
          </p:cNvPr>
          <p:cNvSpPr txBox="1"/>
          <p:nvPr/>
        </p:nvSpPr>
        <p:spPr>
          <a:xfrm>
            <a:off x="3813035" y="272076"/>
            <a:ext cx="3537527" cy="369332"/>
          </a:xfrm>
          <a:prstGeom prst="rect">
            <a:avLst/>
          </a:prstGeom>
          <a:noFill/>
        </p:spPr>
        <p:txBody>
          <a:bodyPr wrap="square" rtlCol="0">
            <a:spAutoFit/>
          </a:bodyPr>
          <a:lstStyle/>
          <a:p>
            <a:pPr algn="ctr"/>
            <a:r>
              <a:rPr kumimoji="1" lang="ja-JP" altLang="en-US" dirty="0"/>
              <a:t>山登り法</a:t>
            </a:r>
            <a:r>
              <a:rPr kumimoji="1" lang="en-US" altLang="ja-JP" dirty="0"/>
              <a:t>10^-4 </a:t>
            </a:r>
            <a:endParaRPr kumimoji="1" lang="ja-JP" altLang="en-US" dirty="0"/>
          </a:p>
        </p:txBody>
      </p:sp>
    </p:spTree>
    <p:extLst>
      <p:ext uri="{BB962C8B-B14F-4D97-AF65-F5344CB8AC3E}">
        <p14:creationId xmlns:p14="http://schemas.microsoft.com/office/powerpoint/2010/main" val="28367890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C90684C-6251-A804-F9A9-6CECC3CFDC52}"/>
              </a:ext>
            </a:extLst>
          </p:cNvPr>
          <p:cNvSpPr>
            <a:spLocks noGrp="1"/>
          </p:cNvSpPr>
          <p:nvPr>
            <p:ph type="sldNum" sz="quarter" idx="12"/>
          </p:nvPr>
        </p:nvSpPr>
        <p:spPr/>
        <p:txBody>
          <a:bodyPr/>
          <a:lstStyle/>
          <a:p>
            <a:fld id="{AB492E1D-532B-4343-855D-235CD69FFFAA}" type="slidenum">
              <a:rPr lang="ja-JP" altLang="en-US" smtClean="0"/>
              <a:pPr/>
              <a:t>231</a:t>
            </a:fld>
            <a:endParaRPr lang="ja-JP" altLang="en-US" dirty="0"/>
          </a:p>
        </p:txBody>
      </p:sp>
      <p:pic>
        <p:nvPicPr>
          <p:cNvPr id="4" name="図 3" descr="Teams&#10;&#10;自動的に生成された説明">
            <a:extLst>
              <a:ext uri="{FF2B5EF4-FFF2-40B4-BE49-F238E27FC236}">
                <a16:creationId xmlns:a16="http://schemas.microsoft.com/office/drawing/2014/main" id="{98FC976F-10BA-38D9-F7EC-60F306CB5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9694"/>
            <a:ext cx="12192000" cy="5994612"/>
          </a:xfrm>
          <a:prstGeom prst="rect">
            <a:avLst/>
          </a:prstGeom>
        </p:spPr>
      </p:pic>
      <p:sp>
        <p:nvSpPr>
          <p:cNvPr id="5" name="テキスト ボックス 4">
            <a:extLst>
              <a:ext uri="{FF2B5EF4-FFF2-40B4-BE49-F238E27FC236}">
                <a16:creationId xmlns:a16="http://schemas.microsoft.com/office/drawing/2014/main" id="{1DE52840-293D-C5F7-D708-215575224D30}"/>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36809842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C445293-E4B0-C22E-E452-876341CDA5B4}"/>
              </a:ext>
            </a:extLst>
          </p:cNvPr>
          <p:cNvSpPr>
            <a:spLocks noGrp="1"/>
          </p:cNvSpPr>
          <p:nvPr>
            <p:ph type="sldNum" sz="quarter" idx="12"/>
          </p:nvPr>
        </p:nvSpPr>
        <p:spPr/>
        <p:txBody>
          <a:bodyPr/>
          <a:lstStyle/>
          <a:p>
            <a:fld id="{AB492E1D-532B-4343-855D-235CD69FFFAA}" type="slidenum">
              <a:rPr lang="ja-JP" altLang="en-US" smtClean="0"/>
              <a:pPr/>
              <a:t>232</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E5CCEC36-29B9-ED2F-A9E3-8A0725047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EDE5F3CD-001B-B06C-CC4C-0C14ABCDB7A7}"/>
              </a:ext>
            </a:extLst>
          </p:cNvPr>
          <p:cNvSpPr txBox="1"/>
          <p:nvPr/>
        </p:nvSpPr>
        <p:spPr>
          <a:xfrm>
            <a:off x="4396509" y="341745"/>
            <a:ext cx="3537527" cy="646331"/>
          </a:xfrm>
          <a:prstGeom prst="rect">
            <a:avLst/>
          </a:prstGeom>
          <a:noFill/>
        </p:spPr>
        <p:txBody>
          <a:bodyPr wrap="square" rtlCol="0">
            <a:spAutoFit/>
          </a:bodyPr>
          <a:lstStyle/>
          <a:p>
            <a:pPr algn="ctr"/>
            <a:r>
              <a:rPr kumimoji="1" lang="ja-JP" altLang="en-US" dirty="0"/>
              <a:t>山登り法</a:t>
            </a:r>
            <a:r>
              <a:rPr kumimoji="1" lang="en-US" altLang="ja-JP" dirty="0"/>
              <a:t>10^-4 </a:t>
            </a:r>
            <a:r>
              <a:rPr kumimoji="1" lang="en-US" altLang="ja-JP" dirty="0" err="1"/>
              <a:t>gradientdescent_norm</a:t>
            </a:r>
            <a:r>
              <a:rPr kumimoji="1" lang="ja-JP" altLang="en-US" dirty="0"/>
              <a:t>修正</a:t>
            </a:r>
          </a:p>
        </p:txBody>
      </p:sp>
    </p:spTree>
    <p:extLst>
      <p:ext uri="{BB962C8B-B14F-4D97-AF65-F5344CB8AC3E}">
        <p14:creationId xmlns:p14="http://schemas.microsoft.com/office/powerpoint/2010/main" val="37543206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D7F9C-AF16-DC1F-49E6-C989CD3AC904}"/>
              </a:ext>
            </a:extLst>
          </p:cNvPr>
          <p:cNvSpPr>
            <a:spLocks noGrp="1"/>
          </p:cNvSpPr>
          <p:nvPr>
            <p:ph type="sldNum" sz="quarter" idx="12"/>
          </p:nvPr>
        </p:nvSpPr>
        <p:spPr/>
        <p:txBody>
          <a:bodyPr/>
          <a:lstStyle/>
          <a:p>
            <a:fld id="{AB492E1D-532B-4343-855D-235CD69FFFAA}" type="slidenum">
              <a:rPr lang="ja-JP" altLang="en-US" smtClean="0"/>
              <a:pPr/>
              <a:t>233</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68027CA9-1E80-D77F-23F5-5F3FCC706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67C7D7C5-21EE-876E-E186-2907BE5B5646}"/>
              </a:ext>
            </a:extLst>
          </p:cNvPr>
          <p:cNvSpPr txBox="1"/>
          <p:nvPr/>
        </p:nvSpPr>
        <p:spPr>
          <a:xfrm>
            <a:off x="4405745" y="147419"/>
            <a:ext cx="3537527" cy="646331"/>
          </a:xfrm>
          <a:prstGeom prst="rect">
            <a:avLst/>
          </a:prstGeom>
          <a:noFill/>
        </p:spPr>
        <p:txBody>
          <a:bodyPr wrap="square" rtlCol="0">
            <a:spAutoFit/>
          </a:bodyPr>
          <a:lstStyle/>
          <a:p>
            <a:pPr algn="ctr"/>
            <a:r>
              <a:rPr kumimoji="1" lang="ja-JP" altLang="en-US" dirty="0"/>
              <a:t>山登り法</a:t>
            </a:r>
            <a:r>
              <a:rPr kumimoji="1" lang="en-US" altLang="ja-JP" dirty="0"/>
              <a:t>10^-4 </a:t>
            </a:r>
            <a:r>
              <a:rPr kumimoji="1" lang="en-US" altLang="ja-JP" dirty="0" err="1"/>
              <a:t>gradientdescent_norm</a:t>
            </a:r>
            <a:r>
              <a:rPr kumimoji="1" lang="ja-JP" altLang="en-US" dirty="0"/>
              <a:t>修正</a:t>
            </a:r>
          </a:p>
        </p:txBody>
      </p:sp>
    </p:spTree>
    <p:extLst>
      <p:ext uri="{BB962C8B-B14F-4D97-AF65-F5344CB8AC3E}">
        <p14:creationId xmlns:p14="http://schemas.microsoft.com/office/powerpoint/2010/main" val="15689069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30A2A3D-76A6-0007-2B8A-924ABB1FB3F7}"/>
              </a:ext>
            </a:extLst>
          </p:cNvPr>
          <p:cNvSpPr>
            <a:spLocks noGrp="1"/>
          </p:cNvSpPr>
          <p:nvPr>
            <p:ph type="sldNum" sz="quarter" idx="12"/>
          </p:nvPr>
        </p:nvSpPr>
        <p:spPr/>
        <p:txBody>
          <a:bodyPr/>
          <a:lstStyle/>
          <a:p>
            <a:fld id="{AB492E1D-532B-4343-855D-235CD69FFFAA}" type="slidenum">
              <a:rPr lang="ja-JP" altLang="en-US" smtClean="0"/>
              <a:pPr/>
              <a:t>234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5158D977-1E01-28D8-4910-60B9F269D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D66106AD-0A8B-1BC9-751F-BCD8960EBFDD}"/>
              </a:ext>
            </a:extLst>
          </p:cNvPr>
          <p:cNvSpPr txBox="1"/>
          <p:nvPr/>
        </p:nvSpPr>
        <p:spPr>
          <a:xfrm>
            <a:off x="4396509" y="341745"/>
            <a:ext cx="3537527" cy="369332"/>
          </a:xfrm>
          <a:prstGeom prst="rect">
            <a:avLst/>
          </a:prstGeom>
          <a:noFill/>
        </p:spPr>
        <p:txBody>
          <a:bodyPr wrap="square" rtlCol="0">
            <a:spAutoFit/>
          </a:bodyPr>
          <a:lstStyle/>
          <a:p>
            <a:pPr algn="ctr"/>
            <a:r>
              <a:rPr lang="ja-JP" altLang="en-US" dirty="0"/>
              <a:t>通常</a:t>
            </a:r>
            <a:endParaRPr kumimoji="1" lang="ja-JP" altLang="en-US" dirty="0"/>
          </a:p>
        </p:txBody>
      </p:sp>
    </p:spTree>
    <p:extLst>
      <p:ext uri="{BB962C8B-B14F-4D97-AF65-F5344CB8AC3E}">
        <p14:creationId xmlns:p14="http://schemas.microsoft.com/office/powerpoint/2010/main" val="1982714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8C47E33-8C73-A814-7E3D-889DC2A91AEB}"/>
              </a:ext>
            </a:extLst>
          </p:cNvPr>
          <p:cNvSpPr>
            <a:spLocks noGrp="1"/>
          </p:cNvSpPr>
          <p:nvPr>
            <p:ph type="sldNum" sz="quarter" idx="12"/>
          </p:nvPr>
        </p:nvSpPr>
        <p:spPr/>
        <p:txBody>
          <a:bodyPr/>
          <a:lstStyle/>
          <a:p>
            <a:fld id="{AB492E1D-532B-4343-855D-235CD69FFFAA}" type="slidenum">
              <a:rPr lang="ja-JP" altLang="en-US" smtClean="0"/>
              <a:pPr/>
              <a:t>235</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A0741742-D396-937E-E287-7BF861907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25D05D62-B821-FE21-57A1-32561C330123}"/>
              </a:ext>
            </a:extLst>
          </p:cNvPr>
          <p:cNvSpPr txBox="1"/>
          <p:nvPr/>
        </p:nvSpPr>
        <p:spPr>
          <a:xfrm>
            <a:off x="4396509" y="341745"/>
            <a:ext cx="3537527" cy="369332"/>
          </a:xfrm>
          <a:prstGeom prst="rect">
            <a:avLst/>
          </a:prstGeom>
          <a:noFill/>
        </p:spPr>
        <p:txBody>
          <a:bodyPr wrap="square" rtlCol="0">
            <a:spAutoFit/>
          </a:bodyPr>
          <a:lstStyle/>
          <a:p>
            <a:pPr algn="ctr"/>
            <a:r>
              <a:rPr lang="ja-JP" altLang="en-US" dirty="0"/>
              <a:t>通常</a:t>
            </a:r>
            <a:endParaRPr kumimoji="1" lang="ja-JP" altLang="en-US" dirty="0"/>
          </a:p>
        </p:txBody>
      </p:sp>
    </p:spTree>
    <p:extLst>
      <p:ext uri="{BB962C8B-B14F-4D97-AF65-F5344CB8AC3E}">
        <p14:creationId xmlns:p14="http://schemas.microsoft.com/office/powerpoint/2010/main" val="87537663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36063F-D6DD-A14C-F323-F70FA7EE8DBB}"/>
              </a:ext>
            </a:extLst>
          </p:cNvPr>
          <p:cNvSpPr>
            <a:spLocks noGrp="1"/>
          </p:cNvSpPr>
          <p:nvPr>
            <p:ph type="sldNum" sz="quarter" idx="12"/>
          </p:nvPr>
        </p:nvSpPr>
        <p:spPr/>
        <p:txBody>
          <a:bodyPr/>
          <a:lstStyle/>
          <a:p>
            <a:fld id="{AB492E1D-532B-4343-855D-235CD69FFFAA}" type="slidenum">
              <a:rPr lang="ja-JP" altLang="en-US" smtClean="0"/>
              <a:pPr/>
              <a:t>236</a:t>
            </a:fld>
            <a:endParaRPr lang="ja-JP" altLang="en-US" dirty="0"/>
          </a:p>
        </p:txBody>
      </p:sp>
      <p:pic>
        <p:nvPicPr>
          <p:cNvPr id="4" name="図 3" descr="グラフィカル ユーザー インターフェイス, Teams&#10;&#10;中程度の精度で自動的に生成された説明">
            <a:extLst>
              <a:ext uri="{FF2B5EF4-FFF2-40B4-BE49-F238E27FC236}">
                <a16:creationId xmlns:a16="http://schemas.microsoft.com/office/drawing/2014/main" id="{EA63C38D-E677-D6C3-8C67-795678AD8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 y="863388"/>
            <a:ext cx="12192000" cy="5994612"/>
          </a:xfrm>
          <a:prstGeom prst="rect">
            <a:avLst/>
          </a:prstGeom>
        </p:spPr>
      </p:pic>
      <p:sp>
        <p:nvSpPr>
          <p:cNvPr id="5" name="テキスト ボックス 4">
            <a:extLst>
              <a:ext uri="{FF2B5EF4-FFF2-40B4-BE49-F238E27FC236}">
                <a16:creationId xmlns:a16="http://schemas.microsoft.com/office/drawing/2014/main" id="{DD5825B2-9DC9-19D7-E903-9F4B1DD40D1B}"/>
              </a:ext>
            </a:extLst>
          </p:cNvPr>
          <p:cNvSpPr txBox="1"/>
          <p:nvPr/>
        </p:nvSpPr>
        <p:spPr>
          <a:xfrm>
            <a:off x="4396509" y="341745"/>
            <a:ext cx="3537527" cy="369332"/>
          </a:xfrm>
          <a:prstGeom prst="rect">
            <a:avLst/>
          </a:prstGeom>
          <a:noFill/>
        </p:spPr>
        <p:txBody>
          <a:bodyPr wrap="square" rtlCol="0">
            <a:spAutoFit/>
          </a:bodyPr>
          <a:lstStyle/>
          <a:p>
            <a:pPr algn="ctr"/>
            <a:r>
              <a:rPr lang="ja-JP" altLang="en-US" dirty="0"/>
              <a:t>通常</a:t>
            </a:r>
            <a:endParaRPr kumimoji="1" lang="ja-JP" altLang="en-US" dirty="0"/>
          </a:p>
        </p:txBody>
      </p:sp>
    </p:spTree>
    <p:extLst>
      <p:ext uri="{BB962C8B-B14F-4D97-AF65-F5344CB8AC3E}">
        <p14:creationId xmlns:p14="http://schemas.microsoft.com/office/powerpoint/2010/main" val="20011205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D13BF12-3ABE-6D6C-A22C-E3CF934CC714}"/>
              </a:ext>
            </a:extLst>
          </p:cNvPr>
          <p:cNvSpPr>
            <a:spLocks noGrp="1"/>
          </p:cNvSpPr>
          <p:nvPr>
            <p:ph type="sldNum" sz="quarter" idx="12"/>
          </p:nvPr>
        </p:nvSpPr>
        <p:spPr/>
        <p:txBody>
          <a:bodyPr/>
          <a:lstStyle/>
          <a:p>
            <a:fld id="{AB492E1D-532B-4343-855D-235CD69FFFAA}" type="slidenum">
              <a:rPr lang="ja-JP" altLang="en-US" smtClean="0"/>
              <a:pPr/>
              <a:t>237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51DCC830-0C9F-5BFC-49C1-F55115DC6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0BB700DF-3346-CFD7-E5C5-B5BCFDA55ABB}"/>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10^-5</a:t>
            </a:r>
            <a:endParaRPr kumimoji="1" lang="ja-JP" altLang="en-US" dirty="0"/>
          </a:p>
        </p:txBody>
      </p:sp>
    </p:spTree>
    <p:extLst>
      <p:ext uri="{BB962C8B-B14F-4D97-AF65-F5344CB8AC3E}">
        <p14:creationId xmlns:p14="http://schemas.microsoft.com/office/powerpoint/2010/main" val="19442462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EDA432D-4AFF-CA1D-24A6-5D9CC54CEC10}"/>
              </a:ext>
            </a:extLst>
          </p:cNvPr>
          <p:cNvSpPr>
            <a:spLocks noGrp="1"/>
          </p:cNvSpPr>
          <p:nvPr>
            <p:ph type="sldNum" sz="quarter" idx="12"/>
          </p:nvPr>
        </p:nvSpPr>
        <p:spPr/>
        <p:txBody>
          <a:bodyPr/>
          <a:lstStyle/>
          <a:p>
            <a:fld id="{AB492E1D-532B-4343-855D-235CD69FFFAA}" type="slidenum">
              <a:rPr lang="ja-JP" altLang="en-US" smtClean="0"/>
              <a:pPr/>
              <a:t>238</a:t>
            </a:fld>
            <a:endParaRPr lang="ja-JP" altLang="en-US" dirty="0"/>
          </a:p>
        </p:txBody>
      </p:sp>
      <p:pic>
        <p:nvPicPr>
          <p:cNvPr id="4" name="図 3" descr="グラフィカル ユーザー インターフェイス, Teams&#10;&#10;中程度の精度で自動的に生成された説明">
            <a:extLst>
              <a:ext uri="{FF2B5EF4-FFF2-40B4-BE49-F238E27FC236}">
                <a16:creationId xmlns:a16="http://schemas.microsoft.com/office/drawing/2014/main" id="{6A9B06DF-B244-00BD-D97F-DFF70BDC4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A405A2B5-A1D0-BDD0-24B8-9C36010D1F08}"/>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10^-5</a:t>
            </a:r>
            <a:endParaRPr kumimoji="1" lang="ja-JP" altLang="en-US" dirty="0"/>
          </a:p>
        </p:txBody>
      </p:sp>
    </p:spTree>
    <p:extLst>
      <p:ext uri="{BB962C8B-B14F-4D97-AF65-F5344CB8AC3E}">
        <p14:creationId xmlns:p14="http://schemas.microsoft.com/office/powerpoint/2010/main" val="2401229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8BE3135-F7A6-8B1B-E638-5B958E0349E3}"/>
              </a:ext>
            </a:extLst>
          </p:cNvPr>
          <p:cNvSpPr>
            <a:spLocks noGrp="1"/>
          </p:cNvSpPr>
          <p:nvPr>
            <p:ph type="sldNum" sz="quarter" idx="12"/>
          </p:nvPr>
        </p:nvSpPr>
        <p:spPr/>
        <p:txBody>
          <a:bodyPr/>
          <a:lstStyle/>
          <a:p>
            <a:fld id="{AB492E1D-532B-4343-855D-235CD69FFFAA}" type="slidenum">
              <a:rPr lang="ja-JP" altLang="en-US" smtClean="0"/>
              <a:pPr/>
              <a:t>239</a:t>
            </a:fld>
            <a:endParaRPr lang="ja-JP" altLang="en-US" dirty="0"/>
          </a:p>
        </p:txBody>
      </p:sp>
      <p:pic>
        <p:nvPicPr>
          <p:cNvPr id="4" name="図 3" descr="ツリーマップ図&#10;&#10;中程度の精度で自動的に生成された説明">
            <a:extLst>
              <a:ext uri="{FF2B5EF4-FFF2-40B4-BE49-F238E27FC236}">
                <a16:creationId xmlns:a16="http://schemas.microsoft.com/office/drawing/2014/main" id="{72163DC5-9486-690D-C9B9-6E098CEE1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356C7DD9-D115-72F5-E503-B735F5CEEFF3}"/>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10^-5</a:t>
            </a:r>
            <a:endParaRPr kumimoji="1" lang="ja-JP" altLang="en-US" dirty="0"/>
          </a:p>
        </p:txBody>
      </p:sp>
    </p:spTree>
    <p:extLst>
      <p:ext uri="{BB962C8B-B14F-4D97-AF65-F5344CB8AC3E}">
        <p14:creationId xmlns:p14="http://schemas.microsoft.com/office/powerpoint/2010/main" val="227000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B388020-7679-9DDB-3014-75BDD90C4E0B}"/>
              </a:ext>
            </a:extLst>
          </p:cNvPr>
          <p:cNvSpPr>
            <a:spLocks noGrp="1"/>
          </p:cNvSpPr>
          <p:nvPr>
            <p:ph type="sldNum" sz="quarter" idx="12"/>
          </p:nvPr>
        </p:nvSpPr>
        <p:spPr/>
        <p:txBody>
          <a:bodyPr/>
          <a:lstStyle/>
          <a:p>
            <a:fld id="{AB492E1D-532B-4343-855D-235CD69FFFAA}" type="slidenum">
              <a:rPr lang="ja-JP" altLang="en-US" smtClean="0"/>
              <a:pPr/>
              <a:t>240</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32A33B45-0C0A-1087-81BC-35CA07C68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84E6EB73-D0A6-9422-ACC7-FC363046765F}"/>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745885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311BB63-7996-8A0D-C99B-96E96D3E2887}"/>
              </a:ext>
            </a:extLst>
          </p:cNvPr>
          <p:cNvSpPr>
            <a:spLocks noGrp="1"/>
          </p:cNvSpPr>
          <p:nvPr>
            <p:ph type="sldNum" sz="quarter" idx="12"/>
          </p:nvPr>
        </p:nvSpPr>
        <p:spPr/>
        <p:txBody>
          <a:bodyPr/>
          <a:lstStyle/>
          <a:p>
            <a:fld id="{AB492E1D-532B-4343-855D-235CD69FFFAA}" type="slidenum">
              <a:rPr lang="ja-JP" altLang="en-US" smtClean="0"/>
              <a:pPr/>
              <a:t>241</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D56F7407-49A7-FFF8-F1F8-B2DD8F59A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5E966CE3-5180-83D4-ABC7-E07AB388CF84}"/>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38640963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88A376-E8AD-B0C9-792A-92057A7B0A76}"/>
              </a:ext>
            </a:extLst>
          </p:cNvPr>
          <p:cNvSpPr>
            <a:spLocks noGrp="1"/>
          </p:cNvSpPr>
          <p:nvPr>
            <p:ph type="sldNum" sz="quarter" idx="12"/>
          </p:nvPr>
        </p:nvSpPr>
        <p:spPr/>
        <p:txBody>
          <a:bodyPr/>
          <a:lstStyle/>
          <a:p>
            <a:fld id="{AB492E1D-532B-4343-855D-235CD69FFFAA}" type="slidenum">
              <a:rPr lang="ja-JP" altLang="en-US" smtClean="0"/>
              <a:pPr/>
              <a:t>242</a:t>
            </a:fld>
            <a:endParaRPr lang="ja-JP" altLang="en-US" dirty="0"/>
          </a:p>
        </p:txBody>
      </p:sp>
      <p:pic>
        <p:nvPicPr>
          <p:cNvPr id="4" name="図 3" descr="ツリーマップ図&#10;&#10;中程度の精度で自動的に生成された説明">
            <a:extLst>
              <a:ext uri="{FF2B5EF4-FFF2-40B4-BE49-F238E27FC236}">
                <a16:creationId xmlns:a16="http://schemas.microsoft.com/office/drawing/2014/main" id="{B1AB668D-3DD5-12D3-0994-43D7F9B31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B4E50BE6-E48D-1A0A-7862-DC370A58F39C}"/>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254792802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4F487D-600A-2761-B544-4EE7DB7B412C}"/>
              </a:ext>
            </a:extLst>
          </p:cNvPr>
          <p:cNvSpPr>
            <a:spLocks noGrp="1"/>
          </p:cNvSpPr>
          <p:nvPr>
            <p:ph type="sldNum" sz="quarter" idx="12"/>
          </p:nvPr>
        </p:nvSpPr>
        <p:spPr/>
        <p:txBody>
          <a:bodyPr/>
          <a:lstStyle/>
          <a:p>
            <a:fld id="{AB492E1D-532B-4343-855D-235CD69FFFAA}" type="slidenum">
              <a:rPr lang="ja-JP" altLang="en-US" smtClean="0"/>
              <a:pPr/>
              <a:t>243</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09666B2C-722D-A46B-6628-542686BBD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30" y="1"/>
            <a:ext cx="6696975" cy="6889004"/>
          </a:xfrm>
          <a:prstGeom prst="rect">
            <a:avLst/>
          </a:prstGeom>
        </p:spPr>
      </p:pic>
    </p:spTree>
    <p:extLst>
      <p:ext uri="{BB962C8B-B14F-4D97-AF65-F5344CB8AC3E}">
        <p14:creationId xmlns:p14="http://schemas.microsoft.com/office/powerpoint/2010/main" val="4184923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 y="142240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75ED13-FC92-4F93-B099-6E4E9C1AE893}">
  <ds:schemaRefs>
    <ds:schemaRef ds:uri="http://purl.org/dc/terms/"/>
    <ds:schemaRef ds:uri="http://schemas.microsoft.com/office/2006/documentManagement/types"/>
    <ds:schemaRef ds:uri="http://purl.org/dc/dcmitype/"/>
    <ds:schemaRef ds:uri="http://purl.org/dc/elements/1.1/"/>
    <ds:schemaRef ds:uri="4568da19-f08b-41ec-9ad7-5a3257166d1b"/>
    <ds:schemaRef ds:uri="http://schemas.openxmlformats.org/package/2006/metadata/core-properties"/>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63F7A078-5B07-45FA-A750-A258A63D4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23485</TotalTime>
  <Words>5645</Words>
  <Application>Microsoft Office PowerPoint</Application>
  <PresentationFormat>ワイド画面</PresentationFormat>
  <Paragraphs>945</Paragraphs>
  <Slides>243</Slides>
  <Notes>54</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243</vt:i4>
      </vt:variant>
    </vt:vector>
  </HeadingPairs>
  <TitlesOfParts>
    <vt:vector size="251" baseType="lpstr">
      <vt:lpstr>Lucida Grande</vt:lpstr>
      <vt:lpstr>Menlo</vt:lpstr>
      <vt:lpstr>ＭＳ ゴシック</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上野　俊樹</cp:lastModifiedBy>
  <cp:revision>58</cp:revision>
  <cp:lastPrinted>2023-02-05T05:39:55Z</cp:lastPrinted>
  <dcterms:created xsi:type="dcterms:W3CDTF">2022-09-14T00:57:17Z</dcterms:created>
  <dcterms:modified xsi:type="dcterms:W3CDTF">2023-02-05T08:28:41Z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